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301" r:id="rId5"/>
    <p:sldId id="302" r:id="rId6"/>
    <p:sldId id="303" r:id="rId7"/>
    <p:sldId id="281" r:id="rId8"/>
    <p:sldId id="282" r:id="rId9"/>
    <p:sldId id="285" r:id="rId10"/>
    <p:sldId id="283" r:id="rId11"/>
    <p:sldId id="284" r:id="rId12"/>
    <p:sldId id="286" r:id="rId13"/>
    <p:sldId id="287" r:id="rId14"/>
    <p:sldId id="288" r:id="rId15"/>
    <p:sldId id="304" r:id="rId16"/>
    <p:sldId id="305" r:id="rId17"/>
    <p:sldId id="306" r:id="rId18"/>
    <p:sldId id="307" r:id="rId19"/>
    <p:sldId id="314" r:id="rId20"/>
    <p:sldId id="316" r:id="rId21"/>
    <p:sldId id="317" r:id="rId22"/>
    <p:sldId id="318" r:id="rId23"/>
    <p:sldId id="319" r:id="rId24"/>
    <p:sldId id="320" r:id="rId25"/>
    <p:sldId id="321" r:id="rId26"/>
    <p:sldId id="315" r:id="rId27"/>
    <p:sldId id="311" r:id="rId28"/>
    <p:sldId id="313" r:id="rId29"/>
    <p:sldId id="312" r:id="rId30"/>
    <p:sldId id="308" r:id="rId31"/>
    <p:sldId id="310" r:id="rId32"/>
    <p:sldId id="309" r:id="rId33"/>
    <p:sldId id="289" r:id="rId34"/>
    <p:sldId id="290" r:id="rId35"/>
    <p:sldId id="291" r:id="rId36"/>
    <p:sldId id="292" r:id="rId37"/>
    <p:sldId id="293" r:id="rId38"/>
    <p:sldId id="295" r:id="rId39"/>
    <p:sldId id="296" r:id="rId40"/>
    <p:sldId id="297" r:id="rId41"/>
    <p:sldId id="298" r:id="rId42"/>
    <p:sldId id="299" r:id="rId43"/>
    <p:sldId id="300" r:id="rId44"/>
    <p:sldId id="260" r:id="rId45"/>
    <p:sldId id="261" r:id="rId46"/>
    <p:sldId id="262" r:id="rId47"/>
    <p:sldId id="263" r:id="rId48"/>
    <p:sldId id="264" r:id="rId49"/>
    <p:sldId id="265"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 id="278" r:id="rId63"/>
    <p:sldId id="279" r:id="rId64"/>
    <p:sldId id="280" r:id="rId6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92561-C4E2-4E6F-974A-E398E9791501}" v="345" dt="2022-12-14T14:21:33.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p:scale>
          <a:sx n="75" d="100"/>
          <a:sy n="75" d="100"/>
        </p:scale>
        <p:origin x="2299" y="-9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 Cleymans" userId="15ee0734ad02b239" providerId="LiveId" clId="{6F392561-C4E2-4E6F-974A-E398E9791501}"/>
    <pc:docChg chg="undo custSel addSld delSld modSld sldOrd">
      <pc:chgData name="Kali Cleymans" userId="15ee0734ad02b239" providerId="LiveId" clId="{6F392561-C4E2-4E6F-974A-E398E9791501}" dt="2022-12-14T14:41:37.137" v="8844" actId="2696"/>
      <pc:docMkLst>
        <pc:docMk/>
      </pc:docMkLst>
      <pc:sldChg chg="ord">
        <pc:chgData name="Kali Cleymans" userId="15ee0734ad02b239" providerId="LiveId" clId="{6F392561-C4E2-4E6F-974A-E398E9791501}" dt="2022-12-08T18:34:42.599" v="1784"/>
        <pc:sldMkLst>
          <pc:docMk/>
          <pc:sldMk cId="3371168401" sldId="259"/>
        </pc:sldMkLst>
      </pc:sldChg>
      <pc:sldChg chg="modSp mod">
        <pc:chgData name="Kali Cleymans" userId="15ee0734ad02b239" providerId="LiveId" clId="{6F392561-C4E2-4E6F-974A-E398E9791501}" dt="2022-12-08T14:36:14.083" v="118" actId="20577"/>
        <pc:sldMkLst>
          <pc:docMk/>
          <pc:sldMk cId="1011949163" sldId="260"/>
        </pc:sldMkLst>
        <pc:spChg chg="mod">
          <ac:chgData name="Kali Cleymans" userId="15ee0734ad02b239" providerId="LiveId" clId="{6F392561-C4E2-4E6F-974A-E398E9791501}" dt="2022-12-08T14:36:14.083" v="118" actId="20577"/>
          <ac:spMkLst>
            <pc:docMk/>
            <pc:sldMk cId="1011949163" sldId="260"/>
            <ac:spMk id="8" creationId="{69A2C199-8CEB-9C34-CFCC-888DCA47E2C1}"/>
          </ac:spMkLst>
        </pc:spChg>
      </pc:sldChg>
      <pc:sldChg chg="addSp delSp modSp mod">
        <pc:chgData name="Kali Cleymans" userId="15ee0734ad02b239" providerId="LiveId" clId="{6F392561-C4E2-4E6F-974A-E398E9791501}" dt="2022-12-08T14:36:02.099" v="102"/>
        <pc:sldMkLst>
          <pc:docMk/>
          <pc:sldMk cId="1459817949" sldId="261"/>
        </pc:sldMkLst>
        <pc:spChg chg="mod">
          <ac:chgData name="Kali Cleymans" userId="15ee0734ad02b239" providerId="LiveId" clId="{6F392561-C4E2-4E6F-974A-E398E9791501}" dt="2022-12-08T14:33:34.735" v="44" actId="20577"/>
          <ac:spMkLst>
            <pc:docMk/>
            <pc:sldMk cId="1459817949" sldId="261"/>
            <ac:spMk id="2" creationId="{DF2CE0CB-1009-54DE-8CA0-4475519AB20A}"/>
          </ac:spMkLst>
        </pc:spChg>
        <pc:spChg chg="mod">
          <ac:chgData name="Kali Cleymans" userId="15ee0734ad02b239" providerId="LiveId" clId="{6F392561-C4E2-4E6F-974A-E398E9791501}" dt="2022-12-08T14:36:02.099" v="102"/>
          <ac:spMkLst>
            <pc:docMk/>
            <pc:sldMk cId="1459817949" sldId="261"/>
            <ac:spMk id="8" creationId="{69A2C199-8CEB-9C34-CFCC-888DCA47E2C1}"/>
          </ac:spMkLst>
        </pc:spChg>
        <pc:picChg chg="del">
          <ac:chgData name="Kali Cleymans" userId="15ee0734ad02b239" providerId="LiveId" clId="{6F392561-C4E2-4E6F-974A-E398E9791501}" dt="2022-12-08T14:34:09.159" v="66" actId="478"/>
          <ac:picMkLst>
            <pc:docMk/>
            <pc:sldMk cId="1459817949" sldId="261"/>
            <ac:picMk id="4098" creationId="{286B9C71-9863-4395-3D23-4D2F47EB7F21}"/>
          </ac:picMkLst>
        </pc:picChg>
        <pc:picChg chg="add mod">
          <ac:chgData name="Kali Cleymans" userId="15ee0734ad02b239" providerId="LiveId" clId="{6F392561-C4E2-4E6F-974A-E398E9791501}" dt="2022-12-08T14:34:41.616" v="73" actId="1076"/>
          <ac:picMkLst>
            <pc:docMk/>
            <pc:sldMk cId="1459817949" sldId="261"/>
            <ac:picMk id="6146" creationId="{1B249CA0-BB1D-6FAA-379F-090B9C1C4030}"/>
          </ac:picMkLst>
        </pc:picChg>
      </pc:sldChg>
      <pc:sldChg chg="addSp delSp modSp add mod">
        <pc:chgData name="Kali Cleymans" userId="15ee0734ad02b239" providerId="LiveId" clId="{6F392561-C4E2-4E6F-974A-E398E9791501}" dt="2022-12-08T14:42:26.811" v="184" actId="20577"/>
        <pc:sldMkLst>
          <pc:docMk/>
          <pc:sldMk cId="872602882" sldId="262"/>
        </pc:sldMkLst>
        <pc:spChg chg="mod">
          <ac:chgData name="Kali Cleymans" userId="15ee0734ad02b239" providerId="LiveId" clId="{6F392561-C4E2-4E6F-974A-E398E9791501}" dt="2022-12-08T14:37:22.906" v="152" actId="20577"/>
          <ac:spMkLst>
            <pc:docMk/>
            <pc:sldMk cId="872602882" sldId="262"/>
            <ac:spMk id="2" creationId="{DF2CE0CB-1009-54DE-8CA0-4475519AB20A}"/>
          </ac:spMkLst>
        </pc:spChg>
        <pc:spChg chg="mod">
          <ac:chgData name="Kali Cleymans" userId="15ee0734ad02b239" providerId="LiveId" clId="{6F392561-C4E2-4E6F-974A-E398E9791501}" dt="2022-12-08T14:42:26.811" v="184" actId="20577"/>
          <ac:spMkLst>
            <pc:docMk/>
            <pc:sldMk cId="872602882" sldId="262"/>
            <ac:spMk id="8" creationId="{69A2C199-8CEB-9C34-CFCC-888DCA47E2C1}"/>
          </ac:spMkLst>
        </pc:spChg>
        <pc:picChg chg="del">
          <ac:chgData name="Kali Cleymans" userId="15ee0734ad02b239" providerId="LiveId" clId="{6F392561-C4E2-4E6F-974A-E398E9791501}" dt="2022-12-08T14:37:45.855" v="153" actId="478"/>
          <ac:picMkLst>
            <pc:docMk/>
            <pc:sldMk cId="872602882" sldId="262"/>
            <ac:picMk id="5122" creationId="{40AA06A7-7083-61D8-67D9-F18CC143A02F}"/>
          </ac:picMkLst>
        </pc:picChg>
        <pc:picChg chg="add mod">
          <ac:chgData name="Kali Cleymans" userId="15ee0734ad02b239" providerId="LiveId" clId="{6F392561-C4E2-4E6F-974A-E398E9791501}" dt="2022-12-08T14:38:11.157" v="158" actId="1076"/>
          <ac:picMkLst>
            <pc:docMk/>
            <pc:sldMk cId="872602882" sldId="262"/>
            <ac:picMk id="7170" creationId="{8304755C-588F-D864-F34A-04E134AA1A6E}"/>
          </ac:picMkLst>
        </pc:picChg>
      </pc:sldChg>
      <pc:sldChg chg="addSp delSp modSp add mod replId">
        <pc:chgData name="Kali Cleymans" userId="15ee0734ad02b239" providerId="LiveId" clId="{6F392561-C4E2-4E6F-974A-E398E9791501}" dt="2022-12-08T14:50:41.258" v="373" actId="404"/>
        <pc:sldMkLst>
          <pc:docMk/>
          <pc:sldMk cId="3567257569" sldId="263"/>
        </pc:sldMkLst>
        <pc:spChg chg="mod">
          <ac:chgData name="Kali Cleymans" userId="15ee0734ad02b239" providerId="LiveId" clId="{6F392561-C4E2-4E6F-974A-E398E9791501}" dt="2022-12-08T14:42:59.547" v="198" actId="20577"/>
          <ac:spMkLst>
            <pc:docMk/>
            <pc:sldMk cId="3567257569" sldId="263"/>
            <ac:spMk id="2" creationId="{DF2CE0CB-1009-54DE-8CA0-4475519AB20A}"/>
          </ac:spMkLst>
        </pc:spChg>
        <pc:spChg chg="mod">
          <ac:chgData name="Kali Cleymans" userId="15ee0734ad02b239" providerId="LiveId" clId="{6F392561-C4E2-4E6F-974A-E398E9791501}" dt="2022-12-08T14:50:41.258" v="373" actId="404"/>
          <ac:spMkLst>
            <pc:docMk/>
            <pc:sldMk cId="3567257569" sldId="263"/>
            <ac:spMk id="8" creationId="{69A2C199-8CEB-9C34-CFCC-888DCA47E2C1}"/>
          </ac:spMkLst>
        </pc:spChg>
        <pc:picChg chg="del">
          <ac:chgData name="Kali Cleymans" userId="15ee0734ad02b239" providerId="LiveId" clId="{6F392561-C4E2-4E6F-974A-E398E9791501}" dt="2022-12-08T14:43:46.080" v="199" actId="478"/>
          <ac:picMkLst>
            <pc:docMk/>
            <pc:sldMk cId="3567257569" sldId="263"/>
            <ac:picMk id="6146" creationId="{1B249CA0-BB1D-6FAA-379F-090B9C1C4030}"/>
          </ac:picMkLst>
        </pc:picChg>
        <pc:picChg chg="add mod">
          <ac:chgData name="Kali Cleymans" userId="15ee0734ad02b239" providerId="LiveId" clId="{6F392561-C4E2-4E6F-974A-E398E9791501}" dt="2022-12-08T14:44:09.023" v="203" actId="1076"/>
          <ac:picMkLst>
            <pc:docMk/>
            <pc:sldMk cId="3567257569" sldId="263"/>
            <ac:picMk id="8194" creationId="{05BF09C5-1756-A190-BF8A-4618A586DA39}"/>
          </ac:picMkLst>
        </pc:picChg>
      </pc:sldChg>
      <pc:sldChg chg="new del">
        <pc:chgData name="Kali Cleymans" userId="15ee0734ad02b239" providerId="LiveId" clId="{6F392561-C4E2-4E6F-974A-E398E9791501}" dt="2022-12-08T14:45:38.954" v="234" actId="680"/>
        <pc:sldMkLst>
          <pc:docMk/>
          <pc:sldMk cId="62727456" sldId="264"/>
        </pc:sldMkLst>
      </pc:sldChg>
      <pc:sldChg chg="addSp delSp modSp add mod">
        <pc:chgData name="Kali Cleymans" userId="15ee0734ad02b239" providerId="LiveId" clId="{6F392561-C4E2-4E6F-974A-E398E9791501}" dt="2022-12-08T14:50:36.990" v="371" actId="404"/>
        <pc:sldMkLst>
          <pc:docMk/>
          <pc:sldMk cId="508666376" sldId="264"/>
        </pc:sldMkLst>
        <pc:spChg chg="mod">
          <ac:chgData name="Kali Cleymans" userId="15ee0734ad02b239" providerId="LiveId" clId="{6F392561-C4E2-4E6F-974A-E398E9791501}" dt="2022-12-08T14:46:35.777" v="256" actId="20577"/>
          <ac:spMkLst>
            <pc:docMk/>
            <pc:sldMk cId="508666376" sldId="264"/>
            <ac:spMk id="2" creationId="{DF2CE0CB-1009-54DE-8CA0-4475519AB20A}"/>
          </ac:spMkLst>
        </pc:spChg>
        <pc:spChg chg="mod">
          <ac:chgData name="Kali Cleymans" userId="15ee0734ad02b239" providerId="LiveId" clId="{6F392561-C4E2-4E6F-974A-E398E9791501}" dt="2022-12-08T14:50:36.990" v="371" actId="404"/>
          <ac:spMkLst>
            <pc:docMk/>
            <pc:sldMk cId="508666376" sldId="264"/>
            <ac:spMk id="8" creationId="{69A2C199-8CEB-9C34-CFCC-888DCA47E2C1}"/>
          </ac:spMkLst>
        </pc:spChg>
        <pc:picChg chg="del">
          <ac:chgData name="Kali Cleymans" userId="15ee0734ad02b239" providerId="LiveId" clId="{6F392561-C4E2-4E6F-974A-E398E9791501}" dt="2022-12-08T14:46:12.268" v="236" actId="478"/>
          <ac:picMkLst>
            <pc:docMk/>
            <pc:sldMk cId="508666376" sldId="264"/>
            <ac:picMk id="5122" creationId="{40AA06A7-7083-61D8-67D9-F18CC143A02F}"/>
          </ac:picMkLst>
        </pc:picChg>
        <pc:picChg chg="add mod">
          <ac:chgData name="Kali Cleymans" userId="15ee0734ad02b239" providerId="LiveId" clId="{6F392561-C4E2-4E6F-974A-E398E9791501}" dt="2022-12-08T14:46:28.213" v="242" actId="1076"/>
          <ac:picMkLst>
            <pc:docMk/>
            <pc:sldMk cId="508666376" sldId="264"/>
            <ac:picMk id="9218" creationId="{FBE72971-69C8-B52A-2B09-8A7916E19A6C}"/>
          </ac:picMkLst>
        </pc:picChg>
      </pc:sldChg>
      <pc:sldChg chg="addSp delSp modSp add mod replId">
        <pc:chgData name="Kali Cleymans" userId="15ee0734ad02b239" providerId="LiveId" clId="{6F392561-C4E2-4E6F-974A-E398E9791501}" dt="2022-12-08T14:50:31.357" v="369" actId="404"/>
        <pc:sldMkLst>
          <pc:docMk/>
          <pc:sldMk cId="4130603754" sldId="265"/>
        </pc:sldMkLst>
        <pc:spChg chg="mod">
          <ac:chgData name="Kali Cleymans" userId="15ee0734ad02b239" providerId="LiveId" clId="{6F392561-C4E2-4E6F-974A-E398E9791501}" dt="2022-12-08T14:48:32.464" v="315" actId="20577"/>
          <ac:spMkLst>
            <pc:docMk/>
            <pc:sldMk cId="4130603754" sldId="265"/>
            <ac:spMk id="2" creationId="{DF2CE0CB-1009-54DE-8CA0-4475519AB20A}"/>
          </ac:spMkLst>
        </pc:spChg>
        <pc:spChg chg="mod">
          <ac:chgData name="Kali Cleymans" userId="15ee0734ad02b239" providerId="LiveId" clId="{6F392561-C4E2-4E6F-974A-E398E9791501}" dt="2022-12-08T14:50:31.357" v="369" actId="404"/>
          <ac:spMkLst>
            <pc:docMk/>
            <pc:sldMk cId="4130603754" sldId="265"/>
            <ac:spMk id="8" creationId="{69A2C199-8CEB-9C34-CFCC-888DCA47E2C1}"/>
          </ac:spMkLst>
        </pc:spChg>
        <pc:picChg chg="del">
          <ac:chgData name="Kali Cleymans" userId="15ee0734ad02b239" providerId="LiveId" clId="{6F392561-C4E2-4E6F-974A-E398E9791501}" dt="2022-12-08T14:48:08.773" v="293" actId="478"/>
          <ac:picMkLst>
            <pc:docMk/>
            <pc:sldMk cId="4130603754" sldId="265"/>
            <ac:picMk id="6146" creationId="{1B249CA0-BB1D-6FAA-379F-090B9C1C4030}"/>
          </ac:picMkLst>
        </pc:picChg>
        <pc:picChg chg="add mod">
          <ac:chgData name="Kali Cleymans" userId="15ee0734ad02b239" providerId="LiveId" clId="{6F392561-C4E2-4E6F-974A-E398E9791501}" dt="2022-12-08T14:48:20.037" v="296" actId="1076"/>
          <ac:picMkLst>
            <pc:docMk/>
            <pc:sldMk cId="4130603754" sldId="265"/>
            <ac:picMk id="10242" creationId="{707DB929-8322-20CB-23D9-04ED999CA9B7}"/>
          </ac:picMkLst>
        </pc:picChg>
      </pc:sldChg>
      <pc:sldChg chg="addSp delSp modSp add mod replId">
        <pc:chgData name="Kali Cleymans" userId="15ee0734ad02b239" providerId="LiveId" clId="{6F392561-C4E2-4E6F-974A-E398E9791501}" dt="2022-12-08T14:51:56.066" v="416" actId="20577"/>
        <pc:sldMkLst>
          <pc:docMk/>
          <pc:sldMk cId="3269385120" sldId="266"/>
        </pc:sldMkLst>
        <pc:spChg chg="mod">
          <ac:chgData name="Kali Cleymans" userId="15ee0734ad02b239" providerId="LiveId" clId="{6F392561-C4E2-4E6F-974A-E398E9791501}" dt="2022-12-08T14:49:33.476" v="359" actId="20577"/>
          <ac:spMkLst>
            <pc:docMk/>
            <pc:sldMk cId="3269385120" sldId="266"/>
            <ac:spMk id="2" creationId="{DF2CE0CB-1009-54DE-8CA0-4475519AB20A}"/>
          </ac:spMkLst>
        </pc:spChg>
        <pc:spChg chg="mod">
          <ac:chgData name="Kali Cleymans" userId="15ee0734ad02b239" providerId="LiveId" clId="{6F392561-C4E2-4E6F-974A-E398E9791501}" dt="2022-12-08T14:51:56.066" v="416" actId="20577"/>
          <ac:spMkLst>
            <pc:docMk/>
            <pc:sldMk cId="3269385120" sldId="266"/>
            <ac:spMk id="8" creationId="{69A2C199-8CEB-9C34-CFCC-888DCA47E2C1}"/>
          </ac:spMkLst>
        </pc:spChg>
        <pc:picChg chg="del">
          <ac:chgData name="Kali Cleymans" userId="15ee0734ad02b239" providerId="LiveId" clId="{6F392561-C4E2-4E6F-974A-E398E9791501}" dt="2022-12-08T14:51:05.938" v="376" actId="478"/>
          <ac:picMkLst>
            <pc:docMk/>
            <pc:sldMk cId="3269385120" sldId="266"/>
            <ac:picMk id="7170" creationId="{8304755C-588F-D864-F34A-04E134AA1A6E}"/>
          </ac:picMkLst>
        </pc:picChg>
        <pc:picChg chg="add mod">
          <ac:chgData name="Kali Cleymans" userId="15ee0734ad02b239" providerId="LiveId" clId="{6F392561-C4E2-4E6F-974A-E398E9791501}" dt="2022-12-08T14:51:18.407" v="380" actId="1076"/>
          <ac:picMkLst>
            <pc:docMk/>
            <pc:sldMk cId="3269385120" sldId="266"/>
            <ac:picMk id="11266" creationId="{8D1D0283-6397-B1C2-7B7E-CE55A58D5CC9}"/>
          </ac:picMkLst>
        </pc:picChg>
      </pc:sldChg>
      <pc:sldChg chg="addSp delSp modSp add mod replId">
        <pc:chgData name="Kali Cleymans" userId="15ee0734ad02b239" providerId="LiveId" clId="{6F392561-C4E2-4E6F-974A-E398E9791501}" dt="2022-12-08T14:56:25.765" v="499" actId="20577"/>
        <pc:sldMkLst>
          <pc:docMk/>
          <pc:sldMk cId="3328350376" sldId="267"/>
        </pc:sldMkLst>
        <pc:spChg chg="mod">
          <ac:chgData name="Kali Cleymans" userId="15ee0734ad02b239" providerId="LiveId" clId="{6F392561-C4E2-4E6F-974A-E398E9791501}" dt="2022-12-08T14:53:00.981" v="437" actId="20577"/>
          <ac:spMkLst>
            <pc:docMk/>
            <pc:sldMk cId="3328350376" sldId="267"/>
            <ac:spMk id="2" creationId="{DF2CE0CB-1009-54DE-8CA0-4475519AB20A}"/>
          </ac:spMkLst>
        </pc:spChg>
        <pc:spChg chg="mod">
          <ac:chgData name="Kali Cleymans" userId="15ee0734ad02b239" providerId="LiveId" clId="{6F392561-C4E2-4E6F-974A-E398E9791501}" dt="2022-12-08T14:56:25.765" v="499" actId="20577"/>
          <ac:spMkLst>
            <pc:docMk/>
            <pc:sldMk cId="3328350376" sldId="267"/>
            <ac:spMk id="8" creationId="{69A2C199-8CEB-9C34-CFCC-888DCA47E2C1}"/>
          </ac:spMkLst>
        </pc:spChg>
        <pc:picChg chg="del">
          <ac:chgData name="Kali Cleymans" userId="15ee0734ad02b239" providerId="LiveId" clId="{6F392561-C4E2-4E6F-974A-E398E9791501}" dt="2022-12-08T14:52:42.264" v="417" actId="478"/>
          <ac:picMkLst>
            <pc:docMk/>
            <pc:sldMk cId="3328350376" sldId="267"/>
            <ac:picMk id="8194" creationId="{05BF09C5-1756-A190-BF8A-4618A586DA39}"/>
          </ac:picMkLst>
        </pc:picChg>
        <pc:picChg chg="add mod">
          <ac:chgData name="Kali Cleymans" userId="15ee0734ad02b239" providerId="LiveId" clId="{6F392561-C4E2-4E6F-974A-E398E9791501}" dt="2022-12-08T14:52:50.879" v="421" actId="1076"/>
          <ac:picMkLst>
            <pc:docMk/>
            <pc:sldMk cId="3328350376" sldId="267"/>
            <ac:picMk id="12290" creationId="{DF5FF4A0-A202-B94B-557F-F38101C81494}"/>
          </ac:picMkLst>
        </pc:picChg>
      </pc:sldChg>
      <pc:sldChg chg="addSp delSp modSp add mod">
        <pc:chgData name="Kali Cleymans" userId="15ee0734ad02b239" providerId="LiveId" clId="{6F392561-C4E2-4E6F-974A-E398E9791501}" dt="2022-12-08T14:56:14.619" v="498" actId="20577"/>
        <pc:sldMkLst>
          <pc:docMk/>
          <pc:sldMk cId="480910061" sldId="268"/>
        </pc:sldMkLst>
        <pc:spChg chg="mod">
          <ac:chgData name="Kali Cleymans" userId="15ee0734ad02b239" providerId="LiveId" clId="{6F392561-C4E2-4E6F-974A-E398E9791501}" dt="2022-12-08T14:54:54.210" v="483" actId="20577"/>
          <ac:spMkLst>
            <pc:docMk/>
            <pc:sldMk cId="480910061" sldId="268"/>
            <ac:spMk id="2" creationId="{DF2CE0CB-1009-54DE-8CA0-4475519AB20A}"/>
          </ac:spMkLst>
        </pc:spChg>
        <pc:spChg chg="mod">
          <ac:chgData name="Kali Cleymans" userId="15ee0734ad02b239" providerId="LiveId" clId="{6F392561-C4E2-4E6F-974A-E398E9791501}" dt="2022-12-08T14:56:14.619" v="498" actId="20577"/>
          <ac:spMkLst>
            <pc:docMk/>
            <pc:sldMk cId="480910061" sldId="268"/>
            <ac:spMk id="8" creationId="{69A2C199-8CEB-9C34-CFCC-888DCA47E2C1}"/>
          </ac:spMkLst>
        </pc:spChg>
        <pc:picChg chg="del">
          <ac:chgData name="Kali Cleymans" userId="15ee0734ad02b239" providerId="LiveId" clId="{6F392561-C4E2-4E6F-974A-E398E9791501}" dt="2022-12-08T14:55:17.005" v="484" actId="478"/>
          <ac:picMkLst>
            <pc:docMk/>
            <pc:sldMk cId="480910061" sldId="268"/>
            <ac:picMk id="5122" creationId="{40AA06A7-7083-61D8-67D9-F18CC143A02F}"/>
          </ac:picMkLst>
        </pc:picChg>
        <pc:picChg chg="add mod">
          <ac:chgData name="Kali Cleymans" userId="15ee0734ad02b239" providerId="LiveId" clId="{6F392561-C4E2-4E6F-974A-E398E9791501}" dt="2022-12-08T14:55:41.621" v="490" actId="1076"/>
          <ac:picMkLst>
            <pc:docMk/>
            <pc:sldMk cId="480910061" sldId="268"/>
            <ac:picMk id="13314" creationId="{61BF940F-6211-0A24-DD52-BA77FE4219D3}"/>
          </ac:picMkLst>
        </pc:picChg>
      </pc:sldChg>
      <pc:sldChg chg="addSp delSp modSp add mod replId">
        <pc:chgData name="Kali Cleymans" userId="15ee0734ad02b239" providerId="LiveId" clId="{6F392561-C4E2-4E6F-974A-E398E9791501}" dt="2022-12-08T14:58:50.379" v="536" actId="20577"/>
        <pc:sldMkLst>
          <pc:docMk/>
          <pc:sldMk cId="1753159606" sldId="269"/>
        </pc:sldMkLst>
        <pc:spChg chg="mod">
          <ac:chgData name="Kali Cleymans" userId="15ee0734ad02b239" providerId="LiveId" clId="{6F392561-C4E2-4E6F-974A-E398E9791501}" dt="2022-12-08T14:56:58.632" v="505" actId="20577"/>
          <ac:spMkLst>
            <pc:docMk/>
            <pc:sldMk cId="1753159606" sldId="269"/>
            <ac:spMk id="2" creationId="{DF2CE0CB-1009-54DE-8CA0-4475519AB20A}"/>
          </ac:spMkLst>
        </pc:spChg>
        <pc:spChg chg="mod">
          <ac:chgData name="Kali Cleymans" userId="15ee0734ad02b239" providerId="LiveId" clId="{6F392561-C4E2-4E6F-974A-E398E9791501}" dt="2022-12-08T14:58:50.379" v="536" actId="20577"/>
          <ac:spMkLst>
            <pc:docMk/>
            <pc:sldMk cId="1753159606" sldId="269"/>
            <ac:spMk id="8" creationId="{69A2C199-8CEB-9C34-CFCC-888DCA47E2C1}"/>
          </ac:spMkLst>
        </pc:spChg>
        <pc:picChg chg="del">
          <ac:chgData name="Kali Cleymans" userId="15ee0734ad02b239" providerId="LiveId" clId="{6F392561-C4E2-4E6F-974A-E398E9791501}" dt="2022-12-08T14:57:17.895" v="506" actId="478"/>
          <ac:picMkLst>
            <pc:docMk/>
            <pc:sldMk cId="1753159606" sldId="269"/>
            <ac:picMk id="6146" creationId="{1B249CA0-BB1D-6FAA-379F-090B9C1C4030}"/>
          </ac:picMkLst>
        </pc:picChg>
        <pc:picChg chg="add mod">
          <ac:chgData name="Kali Cleymans" userId="15ee0734ad02b239" providerId="LiveId" clId="{6F392561-C4E2-4E6F-974A-E398E9791501}" dt="2022-12-08T14:57:30.055" v="509" actId="1076"/>
          <ac:picMkLst>
            <pc:docMk/>
            <pc:sldMk cId="1753159606" sldId="269"/>
            <ac:picMk id="14338" creationId="{E970E8BB-6936-0FC0-3EE6-9F5788E3CF06}"/>
          </ac:picMkLst>
        </pc:picChg>
      </pc:sldChg>
      <pc:sldChg chg="addSp delSp modSp add mod replId">
        <pc:chgData name="Kali Cleymans" userId="15ee0734ad02b239" providerId="LiveId" clId="{6F392561-C4E2-4E6F-974A-E398E9791501}" dt="2022-12-08T15:00:34.703" v="577" actId="20577"/>
        <pc:sldMkLst>
          <pc:docMk/>
          <pc:sldMk cId="1871349234" sldId="270"/>
        </pc:sldMkLst>
        <pc:spChg chg="mod">
          <ac:chgData name="Kali Cleymans" userId="15ee0734ad02b239" providerId="LiveId" clId="{6F392561-C4E2-4E6F-974A-E398E9791501}" dt="2022-12-08T14:59:02.618" v="547" actId="20577"/>
          <ac:spMkLst>
            <pc:docMk/>
            <pc:sldMk cId="1871349234" sldId="270"/>
            <ac:spMk id="2" creationId="{DF2CE0CB-1009-54DE-8CA0-4475519AB20A}"/>
          </ac:spMkLst>
        </pc:spChg>
        <pc:spChg chg="mod">
          <ac:chgData name="Kali Cleymans" userId="15ee0734ad02b239" providerId="LiveId" clId="{6F392561-C4E2-4E6F-974A-E398E9791501}" dt="2022-12-08T15:00:34.703" v="577" actId="20577"/>
          <ac:spMkLst>
            <pc:docMk/>
            <pc:sldMk cId="1871349234" sldId="270"/>
            <ac:spMk id="8" creationId="{69A2C199-8CEB-9C34-CFCC-888DCA47E2C1}"/>
          </ac:spMkLst>
        </pc:spChg>
        <pc:picChg chg="del">
          <ac:chgData name="Kali Cleymans" userId="15ee0734ad02b239" providerId="LiveId" clId="{6F392561-C4E2-4E6F-974A-E398E9791501}" dt="2022-12-08T14:59:24.866" v="548" actId="478"/>
          <ac:picMkLst>
            <pc:docMk/>
            <pc:sldMk cId="1871349234" sldId="270"/>
            <ac:picMk id="7170" creationId="{8304755C-588F-D864-F34A-04E134AA1A6E}"/>
          </ac:picMkLst>
        </pc:picChg>
        <pc:picChg chg="add mod">
          <ac:chgData name="Kali Cleymans" userId="15ee0734ad02b239" providerId="LiveId" clId="{6F392561-C4E2-4E6F-974A-E398E9791501}" dt="2022-12-08T14:59:41.020" v="552" actId="1076"/>
          <ac:picMkLst>
            <pc:docMk/>
            <pc:sldMk cId="1871349234" sldId="270"/>
            <ac:picMk id="15362" creationId="{A37C73BB-B977-BAB6-2F94-42E3C302917C}"/>
          </ac:picMkLst>
        </pc:picChg>
      </pc:sldChg>
      <pc:sldChg chg="addSp delSp modSp add mod replId">
        <pc:chgData name="Kali Cleymans" userId="15ee0734ad02b239" providerId="LiveId" clId="{6F392561-C4E2-4E6F-974A-E398E9791501}" dt="2022-12-08T15:02:42.577" v="631" actId="20577"/>
        <pc:sldMkLst>
          <pc:docMk/>
          <pc:sldMk cId="2790420989" sldId="271"/>
        </pc:sldMkLst>
        <pc:spChg chg="mod">
          <ac:chgData name="Kali Cleymans" userId="15ee0734ad02b239" providerId="LiveId" clId="{6F392561-C4E2-4E6F-974A-E398E9791501}" dt="2022-12-08T15:01:41.192" v="596" actId="20577"/>
          <ac:spMkLst>
            <pc:docMk/>
            <pc:sldMk cId="2790420989" sldId="271"/>
            <ac:spMk id="2" creationId="{DF2CE0CB-1009-54DE-8CA0-4475519AB20A}"/>
          </ac:spMkLst>
        </pc:spChg>
        <pc:spChg chg="mod">
          <ac:chgData name="Kali Cleymans" userId="15ee0734ad02b239" providerId="LiveId" clId="{6F392561-C4E2-4E6F-974A-E398E9791501}" dt="2022-12-08T15:02:42.577" v="631" actId="20577"/>
          <ac:spMkLst>
            <pc:docMk/>
            <pc:sldMk cId="2790420989" sldId="271"/>
            <ac:spMk id="8" creationId="{69A2C199-8CEB-9C34-CFCC-888DCA47E2C1}"/>
          </ac:spMkLst>
        </pc:spChg>
        <pc:picChg chg="del">
          <ac:chgData name="Kali Cleymans" userId="15ee0734ad02b239" providerId="LiveId" clId="{6F392561-C4E2-4E6F-974A-E398E9791501}" dt="2022-12-08T15:01:22.562" v="578" actId="478"/>
          <ac:picMkLst>
            <pc:docMk/>
            <pc:sldMk cId="2790420989" sldId="271"/>
            <ac:picMk id="8194" creationId="{05BF09C5-1756-A190-BF8A-4618A586DA39}"/>
          </ac:picMkLst>
        </pc:picChg>
        <pc:picChg chg="add mod">
          <ac:chgData name="Kali Cleymans" userId="15ee0734ad02b239" providerId="LiveId" clId="{6F392561-C4E2-4E6F-974A-E398E9791501}" dt="2022-12-08T15:01:32.153" v="581" actId="1076"/>
          <ac:picMkLst>
            <pc:docMk/>
            <pc:sldMk cId="2790420989" sldId="271"/>
            <ac:picMk id="16386" creationId="{C6F8C858-06AB-98C7-1A55-3532390F91A8}"/>
          </ac:picMkLst>
        </pc:picChg>
      </pc:sldChg>
      <pc:sldChg chg="addSp delSp modSp add mod replId">
        <pc:chgData name="Kali Cleymans" userId="15ee0734ad02b239" providerId="LiveId" clId="{6F392561-C4E2-4E6F-974A-E398E9791501}" dt="2022-12-08T15:05:04.606" v="685" actId="20577"/>
        <pc:sldMkLst>
          <pc:docMk/>
          <pc:sldMk cId="3860290006" sldId="272"/>
        </pc:sldMkLst>
        <pc:spChg chg="mod">
          <ac:chgData name="Kali Cleymans" userId="15ee0734ad02b239" providerId="LiveId" clId="{6F392561-C4E2-4E6F-974A-E398E9791501}" dt="2022-12-08T15:03:31.800" v="654" actId="20577"/>
          <ac:spMkLst>
            <pc:docMk/>
            <pc:sldMk cId="3860290006" sldId="272"/>
            <ac:spMk id="2" creationId="{DF2CE0CB-1009-54DE-8CA0-4475519AB20A}"/>
          </ac:spMkLst>
        </pc:spChg>
        <pc:spChg chg="mod">
          <ac:chgData name="Kali Cleymans" userId="15ee0734ad02b239" providerId="LiveId" clId="{6F392561-C4E2-4E6F-974A-E398E9791501}" dt="2022-12-08T15:05:04.606" v="685" actId="20577"/>
          <ac:spMkLst>
            <pc:docMk/>
            <pc:sldMk cId="3860290006" sldId="272"/>
            <ac:spMk id="8" creationId="{69A2C199-8CEB-9C34-CFCC-888DCA47E2C1}"/>
          </ac:spMkLst>
        </pc:spChg>
        <pc:picChg chg="del">
          <ac:chgData name="Kali Cleymans" userId="15ee0734ad02b239" providerId="LiveId" clId="{6F392561-C4E2-4E6F-974A-E398E9791501}" dt="2022-12-08T15:03:11.216" v="632" actId="478"/>
          <ac:picMkLst>
            <pc:docMk/>
            <pc:sldMk cId="3860290006" sldId="272"/>
            <ac:picMk id="9218" creationId="{FBE72971-69C8-B52A-2B09-8A7916E19A6C}"/>
          </ac:picMkLst>
        </pc:picChg>
        <pc:picChg chg="add mod">
          <ac:chgData name="Kali Cleymans" userId="15ee0734ad02b239" providerId="LiveId" clId="{6F392561-C4E2-4E6F-974A-E398E9791501}" dt="2022-12-08T15:03:20.213" v="635" actId="1076"/>
          <ac:picMkLst>
            <pc:docMk/>
            <pc:sldMk cId="3860290006" sldId="272"/>
            <ac:picMk id="17410" creationId="{58FD40F2-5C58-4D93-74CA-BE8862F96FF0}"/>
          </ac:picMkLst>
        </pc:picChg>
      </pc:sldChg>
      <pc:sldChg chg="addSp delSp modSp add mod replId">
        <pc:chgData name="Kali Cleymans" userId="15ee0734ad02b239" providerId="LiveId" clId="{6F392561-C4E2-4E6F-974A-E398E9791501}" dt="2022-12-08T15:07:31.797" v="744" actId="20577"/>
        <pc:sldMkLst>
          <pc:docMk/>
          <pc:sldMk cId="2833741334" sldId="273"/>
        </pc:sldMkLst>
        <pc:spChg chg="mod">
          <ac:chgData name="Kali Cleymans" userId="15ee0734ad02b239" providerId="LiveId" clId="{6F392561-C4E2-4E6F-974A-E398E9791501}" dt="2022-12-08T15:06:44.042" v="721" actId="20577"/>
          <ac:spMkLst>
            <pc:docMk/>
            <pc:sldMk cId="2833741334" sldId="273"/>
            <ac:spMk id="2" creationId="{DF2CE0CB-1009-54DE-8CA0-4475519AB20A}"/>
          </ac:spMkLst>
        </pc:spChg>
        <pc:spChg chg="mod">
          <ac:chgData name="Kali Cleymans" userId="15ee0734ad02b239" providerId="LiveId" clId="{6F392561-C4E2-4E6F-974A-E398E9791501}" dt="2022-12-08T15:07:31.797" v="744" actId="20577"/>
          <ac:spMkLst>
            <pc:docMk/>
            <pc:sldMk cId="2833741334" sldId="273"/>
            <ac:spMk id="8" creationId="{69A2C199-8CEB-9C34-CFCC-888DCA47E2C1}"/>
          </ac:spMkLst>
        </pc:spChg>
        <pc:picChg chg="del">
          <ac:chgData name="Kali Cleymans" userId="15ee0734ad02b239" providerId="LiveId" clId="{6F392561-C4E2-4E6F-974A-E398E9791501}" dt="2022-12-08T15:06:21.010" v="686" actId="478"/>
          <ac:picMkLst>
            <pc:docMk/>
            <pc:sldMk cId="2833741334" sldId="273"/>
            <ac:picMk id="10242" creationId="{707DB929-8322-20CB-23D9-04ED999CA9B7}"/>
          </ac:picMkLst>
        </pc:picChg>
        <pc:picChg chg="add mod">
          <ac:chgData name="Kali Cleymans" userId="15ee0734ad02b239" providerId="LiveId" clId="{6F392561-C4E2-4E6F-974A-E398E9791501}" dt="2022-12-08T15:06:29.009" v="689" actId="1076"/>
          <ac:picMkLst>
            <pc:docMk/>
            <pc:sldMk cId="2833741334" sldId="273"/>
            <ac:picMk id="18434" creationId="{FED855EB-3F60-F7DC-6C49-0345A209F9EF}"/>
          </ac:picMkLst>
        </pc:picChg>
      </pc:sldChg>
      <pc:sldChg chg="addSp delSp modSp add mod replId">
        <pc:chgData name="Kali Cleymans" userId="15ee0734ad02b239" providerId="LiveId" clId="{6F392561-C4E2-4E6F-974A-E398E9791501}" dt="2022-12-08T15:09:19.133" v="786" actId="20577"/>
        <pc:sldMkLst>
          <pc:docMk/>
          <pc:sldMk cId="869404255" sldId="274"/>
        </pc:sldMkLst>
        <pc:spChg chg="mod">
          <ac:chgData name="Kali Cleymans" userId="15ee0734ad02b239" providerId="LiveId" clId="{6F392561-C4E2-4E6F-974A-E398E9791501}" dt="2022-12-08T15:08:01.210" v="761" actId="20577"/>
          <ac:spMkLst>
            <pc:docMk/>
            <pc:sldMk cId="869404255" sldId="274"/>
            <ac:spMk id="2" creationId="{DF2CE0CB-1009-54DE-8CA0-4475519AB20A}"/>
          </ac:spMkLst>
        </pc:spChg>
        <pc:spChg chg="mod">
          <ac:chgData name="Kali Cleymans" userId="15ee0734ad02b239" providerId="LiveId" clId="{6F392561-C4E2-4E6F-974A-E398E9791501}" dt="2022-12-08T15:09:19.133" v="786" actId="20577"/>
          <ac:spMkLst>
            <pc:docMk/>
            <pc:sldMk cId="869404255" sldId="274"/>
            <ac:spMk id="8" creationId="{69A2C199-8CEB-9C34-CFCC-888DCA47E2C1}"/>
          </ac:spMkLst>
        </pc:spChg>
        <pc:picChg chg="del">
          <ac:chgData name="Kali Cleymans" userId="15ee0734ad02b239" providerId="LiveId" clId="{6F392561-C4E2-4E6F-974A-E398E9791501}" dt="2022-12-08T15:08:21.064" v="762" actId="478"/>
          <ac:picMkLst>
            <pc:docMk/>
            <pc:sldMk cId="869404255" sldId="274"/>
            <ac:picMk id="11266" creationId="{8D1D0283-6397-B1C2-7B7E-CE55A58D5CC9}"/>
          </ac:picMkLst>
        </pc:picChg>
        <pc:picChg chg="add mod">
          <ac:chgData name="Kali Cleymans" userId="15ee0734ad02b239" providerId="LiveId" clId="{6F392561-C4E2-4E6F-974A-E398E9791501}" dt="2022-12-08T15:08:33.946" v="766" actId="1076"/>
          <ac:picMkLst>
            <pc:docMk/>
            <pc:sldMk cId="869404255" sldId="274"/>
            <ac:picMk id="19458" creationId="{7C1A5AC9-40A0-8543-C688-4265B6FE90A8}"/>
          </ac:picMkLst>
        </pc:picChg>
      </pc:sldChg>
      <pc:sldChg chg="addSp delSp modSp add mod replId">
        <pc:chgData name="Kali Cleymans" userId="15ee0734ad02b239" providerId="LiveId" clId="{6F392561-C4E2-4E6F-974A-E398E9791501}" dt="2022-12-08T15:11:26.454" v="823" actId="108"/>
        <pc:sldMkLst>
          <pc:docMk/>
          <pc:sldMk cId="3459895317" sldId="275"/>
        </pc:sldMkLst>
        <pc:spChg chg="mod">
          <ac:chgData name="Kali Cleymans" userId="15ee0734ad02b239" providerId="LiveId" clId="{6F392561-C4E2-4E6F-974A-E398E9791501}" dt="2022-12-08T15:10:47.004" v="812" actId="20577"/>
          <ac:spMkLst>
            <pc:docMk/>
            <pc:sldMk cId="3459895317" sldId="275"/>
            <ac:spMk id="2" creationId="{DF2CE0CB-1009-54DE-8CA0-4475519AB20A}"/>
          </ac:spMkLst>
        </pc:spChg>
        <pc:spChg chg="add del">
          <ac:chgData name="Kali Cleymans" userId="15ee0734ad02b239" providerId="LiveId" clId="{6F392561-C4E2-4E6F-974A-E398E9791501}" dt="2022-12-08T15:09:56.261" v="789" actId="22"/>
          <ac:spMkLst>
            <pc:docMk/>
            <pc:sldMk cId="3459895317" sldId="275"/>
            <ac:spMk id="4" creationId="{087981F9-CCE4-7519-949E-547E9F4903B6}"/>
          </ac:spMkLst>
        </pc:spChg>
        <pc:spChg chg="mod">
          <ac:chgData name="Kali Cleymans" userId="15ee0734ad02b239" providerId="LiveId" clId="{6F392561-C4E2-4E6F-974A-E398E9791501}" dt="2022-12-08T15:11:26.454" v="823" actId="108"/>
          <ac:spMkLst>
            <pc:docMk/>
            <pc:sldMk cId="3459895317" sldId="275"/>
            <ac:spMk id="8" creationId="{69A2C199-8CEB-9C34-CFCC-888DCA47E2C1}"/>
          </ac:spMkLst>
        </pc:spChg>
        <pc:picChg chg="del">
          <ac:chgData name="Kali Cleymans" userId="15ee0734ad02b239" providerId="LiveId" clId="{6F392561-C4E2-4E6F-974A-E398E9791501}" dt="2022-12-08T15:09:54.111" v="787" actId="478"/>
          <ac:picMkLst>
            <pc:docMk/>
            <pc:sldMk cId="3459895317" sldId="275"/>
            <ac:picMk id="12290" creationId="{DF5FF4A0-A202-B94B-557F-F38101C81494}"/>
          </ac:picMkLst>
        </pc:picChg>
        <pc:picChg chg="add mod">
          <ac:chgData name="Kali Cleymans" userId="15ee0734ad02b239" providerId="LiveId" clId="{6F392561-C4E2-4E6F-974A-E398E9791501}" dt="2022-12-08T15:10:38.764" v="794" actId="1076"/>
          <ac:picMkLst>
            <pc:docMk/>
            <pc:sldMk cId="3459895317" sldId="275"/>
            <ac:picMk id="20482" creationId="{BB73D233-901E-BE0C-FCC5-BDB4405F5D25}"/>
          </ac:picMkLst>
        </pc:picChg>
      </pc:sldChg>
      <pc:sldChg chg="addSp delSp modSp add mod">
        <pc:chgData name="Kali Cleymans" userId="15ee0734ad02b239" providerId="LiveId" clId="{6F392561-C4E2-4E6F-974A-E398E9791501}" dt="2022-12-08T15:19:02.857" v="1018" actId="404"/>
        <pc:sldMkLst>
          <pc:docMk/>
          <pc:sldMk cId="748231029" sldId="276"/>
        </pc:sldMkLst>
        <pc:spChg chg="mod">
          <ac:chgData name="Kali Cleymans" userId="15ee0734ad02b239" providerId="LiveId" clId="{6F392561-C4E2-4E6F-974A-E398E9791501}" dt="2022-12-08T15:19:02.857" v="1018" actId="404"/>
          <ac:spMkLst>
            <pc:docMk/>
            <pc:sldMk cId="748231029" sldId="276"/>
            <ac:spMk id="2" creationId="{DF2CE0CB-1009-54DE-8CA0-4475519AB20A}"/>
          </ac:spMkLst>
        </pc:spChg>
        <pc:spChg chg="mod">
          <ac:chgData name="Kali Cleymans" userId="15ee0734ad02b239" providerId="LiveId" clId="{6F392561-C4E2-4E6F-974A-E398E9791501}" dt="2022-12-08T15:14:49.172" v="864" actId="20577"/>
          <ac:spMkLst>
            <pc:docMk/>
            <pc:sldMk cId="748231029" sldId="276"/>
            <ac:spMk id="8" creationId="{69A2C199-8CEB-9C34-CFCC-888DCA47E2C1}"/>
          </ac:spMkLst>
        </pc:spChg>
        <pc:picChg chg="del">
          <ac:chgData name="Kali Cleymans" userId="15ee0734ad02b239" providerId="LiveId" clId="{6F392561-C4E2-4E6F-974A-E398E9791501}" dt="2022-12-08T15:13:12.708" v="842" actId="478"/>
          <ac:picMkLst>
            <pc:docMk/>
            <pc:sldMk cId="748231029" sldId="276"/>
            <ac:picMk id="15362" creationId="{A37C73BB-B977-BAB6-2F94-42E3C302917C}"/>
          </ac:picMkLst>
        </pc:picChg>
        <pc:picChg chg="add mod">
          <ac:chgData name="Kali Cleymans" userId="15ee0734ad02b239" providerId="LiveId" clId="{6F392561-C4E2-4E6F-974A-E398E9791501}" dt="2022-12-08T15:14:02.924" v="848" actId="1076"/>
          <ac:picMkLst>
            <pc:docMk/>
            <pc:sldMk cId="748231029" sldId="276"/>
            <ac:picMk id="21506" creationId="{4DDF748E-B8DB-EA49-2E44-F0613A924D9B}"/>
          </ac:picMkLst>
        </pc:picChg>
      </pc:sldChg>
      <pc:sldChg chg="addSp delSp modSp add mod replId">
        <pc:chgData name="Kali Cleymans" userId="15ee0734ad02b239" providerId="LiveId" clId="{6F392561-C4E2-4E6F-974A-E398E9791501}" dt="2022-12-08T15:18:46.356" v="1007" actId="20577"/>
        <pc:sldMkLst>
          <pc:docMk/>
          <pc:sldMk cId="1045740687" sldId="277"/>
        </pc:sldMkLst>
        <pc:spChg chg="mod">
          <ac:chgData name="Kali Cleymans" userId="15ee0734ad02b239" providerId="LiveId" clId="{6F392561-C4E2-4E6F-974A-E398E9791501}" dt="2022-12-08T15:18:46.356" v="1007" actId="20577"/>
          <ac:spMkLst>
            <pc:docMk/>
            <pc:sldMk cId="1045740687" sldId="277"/>
            <ac:spMk id="2" creationId="{DF2CE0CB-1009-54DE-8CA0-4475519AB20A}"/>
          </ac:spMkLst>
        </pc:spChg>
        <pc:spChg chg="mod">
          <ac:chgData name="Kali Cleymans" userId="15ee0734ad02b239" providerId="LiveId" clId="{6F392561-C4E2-4E6F-974A-E398E9791501}" dt="2022-12-08T15:16:33.302" v="927" actId="20577"/>
          <ac:spMkLst>
            <pc:docMk/>
            <pc:sldMk cId="1045740687" sldId="277"/>
            <ac:spMk id="8" creationId="{69A2C199-8CEB-9C34-CFCC-888DCA47E2C1}"/>
          </ac:spMkLst>
        </pc:spChg>
        <pc:picChg chg="del mod">
          <ac:chgData name="Kali Cleymans" userId="15ee0734ad02b239" providerId="LiveId" clId="{6F392561-C4E2-4E6F-974A-E398E9791501}" dt="2022-12-08T15:15:29.209" v="886" actId="478"/>
          <ac:picMkLst>
            <pc:docMk/>
            <pc:sldMk cId="1045740687" sldId="277"/>
            <ac:picMk id="16386" creationId="{C6F8C858-06AB-98C7-1A55-3532390F91A8}"/>
          </ac:picMkLst>
        </pc:picChg>
        <pc:picChg chg="add mod">
          <ac:chgData name="Kali Cleymans" userId="15ee0734ad02b239" providerId="LiveId" clId="{6F392561-C4E2-4E6F-974A-E398E9791501}" dt="2022-12-08T15:15:50.493" v="893" actId="1076"/>
          <ac:picMkLst>
            <pc:docMk/>
            <pc:sldMk cId="1045740687" sldId="277"/>
            <ac:picMk id="22530" creationId="{6EE8A607-57FD-1455-94C1-23051D3FCF5C}"/>
          </ac:picMkLst>
        </pc:picChg>
      </pc:sldChg>
      <pc:sldChg chg="addSp delSp modSp add mod replId">
        <pc:chgData name="Kali Cleymans" userId="15ee0734ad02b239" providerId="LiveId" clId="{6F392561-C4E2-4E6F-974A-E398E9791501}" dt="2022-12-08T15:18:39.011" v="996" actId="20577"/>
        <pc:sldMkLst>
          <pc:docMk/>
          <pc:sldMk cId="269277833" sldId="278"/>
        </pc:sldMkLst>
        <pc:spChg chg="mod">
          <ac:chgData name="Kali Cleymans" userId="15ee0734ad02b239" providerId="LiveId" clId="{6F392561-C4E2-4E6F-974A-E398E9791501}" dt="2022-12-08T15:18:39.011" v="996" actId="20577"/>
          <ac:spMkLst>
            <pc:docMk/>
            <pc:sldMk cId="269277833" sldId="278"/>
            <ac:spMk id="2" creationId="{DF2CE0CB-1009-54DE-8CA0-4475519AB20A}"/>
          </ac:spMkLst>
        </pc:spChg>
        <pc:spChg chg="mod">
          <ac:chgData name="Kali Cleymans" userId="15ee0734ad02b239" providerId="LiveId" clId="{6F392561-C4E2-4E6F-974A-E398E9791501}" dt="2022-12-08T15:17:44.946" v="962" actId="20577"/>
          <ac:spMkLst>
            <pc:docMk/>
            <pc:sldMk cId="269277833" sldId="278"/>
            <ac:spMk id="8" creationId="{69A2C199-8CEB-9C34-CFCC-888DCA47E2C1}"/>
          </ac:spMkLst>
        </pc:spChg>
        <pc:picChg chg="del">
          <ac:chgData name="Kali Cleymans" userId="15ee0734ad02b239" providerId="LiveId" clId="{6F392561-C4E2-4E6F-974A-E398E9791501}" dt="2022-12-08T15:18:03.830" v="963" actId="478"/>
          <ac:picMkLst>
            <pc:docMk/>
            <pc:sldMk cId="269277833" sldId="278"/>
            <ac:picMk id="17410" creationId="{58FD40F2-5C58-4D93-74CA-BE8862F96FF0}"/>
          </ac:picMkLst>
        </pc:picChg>
        <pc:picChg chg="add mod">
          <ac:chgData name="Kali Cleymans" userId="15ee0734ad02b239" providerId="LiveId" clId="{6F392561-C4E2-4E6F-974A-E398E9791501}" dt="2022-12-08T15:18:16.098" v="968" actId="1076"/>
          <ac:picMkLst>
            <pc:docMk/>
            <pc:sldMk cId="269277833" sldId="278"/>
            <ac:picMk id="23554" creationId="{3E1A35F5-9AAF-C49E-15AE-7B25625D4925}"/>
          </ac:picMkLst>
        </pc:picChg>
      </pc:sldChg>
      <pc:sldChg chg="addSp delSp modSp add mod replId">
        <pc:chgData name="Kali Cleymans" userId="15ee0734ad02b239" providerId="LiveId" clId="{6F392561-C4E2-4E6F-974A-E398E9791501}" dt="2022-12-08T15:20:43.816" v="1039" actId="20577"/>
        <pc:sldMkLst>
          <pc:docMk/>
          <pc:sldMk cId="3285201792" sldId="279"/>
        </pc:sldMkLst>
        <pc:spChg chg="mod">
          <ac:chgData name="Kali Cleymans" userId="15ee0734ad02b239" providerId="LiveId" clId="{6F392561-C4E2-4E6F-974A-E398E9791501}" dt="2022-12-08T15:18:34.450" v="989" actId="20577"/>
          <ac:spMkLst>
            <pc:docMk/>
            <pc:sldMk cId="3285201792" sldId="279"/>
            <ac:spMk id="2" creationId="{DF2CE0CB-1009-54DE-8CA0-4475519AB20A}"/>
          </ac:spMkLst>
        </pc:spChg>
        <pc:spChg chg="mod">
          <ac:chgData name="Kali Cleymans" userId="15ee0734ad02b239" providerId="LiveId" clId="{6F392561-C4E2-4E6F-974A-E398E9791501}" dt="2022-12-08T15:20:43.816" v="1039" actId="20577"/>
          <ac:spMkLst>
            <pc:docMk/>
            <pc:sldMk cId="3285201792" sldId="279"/>
            <ac:spMk id="8" creationId="{69A2C199-8CEB-9C34-CFCC-888DCA47E2C1}"/>
          </ac:spMkLst>
        </pc:spChg>
        <pc:picChg chg="del">
          <ac:chgData name="Kali Cleymans" userId="15ee0734ad02b239" providerId="LiveId" clId="{6F392561-C4E2-4E6F-974A-E398E9791501}" dt="2022-12-08T15:19:33.631" v="1019" actId="478"/>
          <ac:picMkLst>
            <pc:docMk/>
            <pc:sldMk cId="3285201792" sldId="279"/>
            <ac:picMk id="18434" creationId="{FED855EB-3F60-F7DC-6C49-0345A209F9EF}"/>
          </ac:picMkLst>
        </pc:picChg>
        <pc:picChg chg="add mod">
          <ac:chgData name="Kali Cleymans" userId="15ee0734ad02b239" providerId="LiveId" clId="{6F392561-C4E2-4E6F-974A-E398E9791501}" dt="2022-12-08T15:19:49.064" v="1025" actId="1076"/>
          <ac:picMkLst>
            <pc:docMk/>
            <pc:sldMk cId="3285201792" sldId="279"/>
            <ac:picMk id="24578" creationId="{38537FF3-557A-6E27-654D-ED579A585B16}"/>
          </ac:picMkLst>
        </pc:picChg>
      </pc:sldChg>
      <pc:sldChg chg="modSp add mod replId">
        <pc:chgData name="Kali Cleymans" userId="15ee0734ad02b239" providerId="LiveId" clId="{6F392561-C4E2-4E6F-974A-E398E9791501}" dt="2022-12-08T15:23:30.889" v="1102" actId="20577"/>
        <pc:sldMkLst>
          <pc:docMk/>
          <pc:sldMk cId="1246276030" sldId="280"/>
        </pc:sldMkLst>
        <pc:spChg chg="mod">
          <ac:chgData name="Kali Cleymans" userId="15ee0734ad02b239" providerId="LiveId" clId="{6F392561-C4E2-4E6F-974A-E398E9791501}" dt="2022-12-08T15:21:05.129" v="1070" actId="20577"/>
          <ac:spMkLst>
            <pc:docMk/>
            <pc:sldMk cId="1246276030" sldId="280"/>
            <ac:spMk id="2" creationId="{DF2CE0CB-1009-54DE-8CA0-4475519AB20A}"/>
          </ac:spMkLst>
        </pc:spChg>
        <pc:spChg chg="mod">
          <ac:chgData name="Kali Cleymans" userId="15ee0734ad02b239" providerId="LiveId" clId="{6F392561-C4E2-4E6F-974A-E398E9791501}" dt="2022-12-08T15:23:30.889" v="1102" actId="20577"/>
          <ac:spMkLst>
            <pc:docMk/>
            <pc:sldMk cId="1246276030" sldId="280"/>
            <ac:spMk id="8" creationId="{69A2C199-8CEB-9C34-CFCC-888DCA47E2C1}"/>
          </ac:spMkLst>
        </pc:spChg>
      </pc:sldChg>
      <pc:sldChg chg="addSp delSp modSp add mod">
        <pc:chgData name="Kali Cleymans" userId="15ee0734ad02b239" providerId="LiveId" clId="{6F392561-C4E2-4E6F-974A-E398E9791501}" dt="2022-12-08T18:30:38.153" v="1745" actId="255"/>
        <pc:sldMkLst>
          <pc:docMk/>
          <pc:sldMk cId="3789282447" sldId="281"/>
        </pc:sldMkLst>
        <pc:spChg chg="mod">
          <ac:chgData name="Kali Cleymans" userId="15ee0734ad02b239" providerId="LiveId" clId="{6F392561-C4E2-4E6F-974A-E398E9791501}" dt="2022-12-08T18:07:33.630" v="1135" actId="20577"/>
          <ac:spMkLst>
            <pc:docMk/>
            <pc:sldMk cId="3789282447" sldId="281"/>
            <ac:spMk id="2" creationId="{DF2CE0CB-1009-54DE-8CA0-4475519AB20A}"/>
          </ac:spMkLst>
        </pc:spChg>
        <pc:spChg chg="mod">
          <ac:chgData name="Kali Cleymans" userId="15ee0734ad02b239" providerId="LiveId" clId="{6F392561-C4E2-4E6F-974A-E398E9791501}" dt="2022-12-08T18:30:38.153" v="1745" actId="255"/>
          <ac:spMkLst>
            <pc:docMk/>
            <pc:sldMk cId="3789282447" sldId="281"/>
            <ac:spMk id="8" creationId="{69A2C199-8CEB-9C34-CFCC-888DCA47E2C1}"/>
          </ac:spMkLst>
        </pc:spChg>
        <pc:picChg chg="del">
          <ac:chgData name="Kali Cleymans" userId="15ee0734ad02b239" providerId="LiveId" clId="{6F392561-C4E2-4E6F-974A-E398E9791501}" dt="2022-12-08T18:11:18.641" v="1136" actId="478"/>
          <ac:picMkLst>
            <pc:docMk/>
            <pc:sldMk cId="3789282447" sldId="281"/>
            <ac:picMk id="4" creationId="{E83077EC-B4A5-B4FC-7C1B-4A2FE62ABED6}"/>
          </ac:picMkLst>
        </pc:picChg>
        <pc:picChg chg="add mod">
          <ac:chgData name="Kali Cleymans" userId="15ee0734ad02b239" providerId="LiveId" clId="{6F392561-C4E2-4E6F-974A-E398E9791501}" dt="2022-12-08T18:11:29.820" v="1141" actId="1076"/>
          <ac:picMkLst>
            <pc:docMk/>
            <pc:sldMk cId="3789282447" sldId="281"/>
            <ac:picMk id="25602" creationId="{F7320355-602C-7DEB-0258-AAC1C86FD094}"/>
          </ac:picMkLst>
        </pc:picChg>
      </pc:sldChg>
      <pc:sldChg chg="add del replId">
        <pc:chgData name="Kali Cleymans" userId="15ee0734ad02b239" providerId="LiveId" clId="{6F392561-C4E2-4E6F-974A-E398E9791501}" dt="2022-12-08T15:23:21.111" v="1101" actId="2696"/>
        <pc:sldMkLst>
          <pc:docMk/>
          <pc:sldMk cId="3886673219" sldId="281"/>
        </pc:sldMkLst>
      </pc:sldChg>
      <pc:sldChg chg="add del replId">
        <pc:chgData name="Kali Cleymans" userId="15ee0734ad02b239" providerId="LiveId" clId="{6F392561-C4E2-4E6F-974A-E398E9791501}" dt="2022-12-08T18:19:57.676" v="1550" actId="2696"/>
        <pc:sldMkLst>
          <pc:docMk/>
          <pc:sldMk cId="1834250468" sldId="282"/>
        </pc:sldMkLst>
      </pc:sldChg>
      <pc:sldChg chg="addSp delSp modSp add mod">
        <pc:chgData name="Kali Cleymans" userId="15ee0734ad02b239" providerId="LiveId" clId="{6F392561-C4E2-4E6F-974A-E398E9791501}" dt="2022-12-08T18:30:30.074" v="1744" actId="255"/>
        <pc:sldMkLst>
          <pc:docMk/>
          <pc:sldMk cId="4111363158" sldId="282"/>
        </pc:sldMkLst>
        <pc:spChg chg="mod">
          <ac:chgData name="Kali Cleymans" userId="15ee0734ad02b239" providerId="LiveId" clId="{6F392561-C4E2-4E6F-974A-E398E9791501}" dt="2022-12-08T18:21:10.581" v="1568" actId="20577"/>
          <ac:spMkLst>
            <pc:docMk/>
            <pc:sldMk cId="4111363158" sldId="282"/>
            <ac:spMk id="2" creationId="{DF2CE0CB-1009-54DE-8CA0-4475519AB20A}"/>
          </ac:spMkLst>
        </pc:spChg>
        <pc:spChg chg="mod">
          <ac:chgData name="Kali Cleymans" userId="15ee0734ad02b239" providerId="LiveId" clId="{6F392561-C4E2-4E6F-974A-E398E9791501}" dt="2022-12-08T18:30:30.074" v="1744" actId="255"/>
          <ac:spMkLst>
            <pc:docMk/>
            <pc:sldMk cId="4111363158" sldId="282"/>
            <ac:spMk id="8" creationId="{69A2C199-8CEB-9C34-CFCC-888DCA47E2C1}"/>
          </ac:spMkLst>
        </pc:spChg>
        <pc:picChg chg="del">
          <ac:chgData name="Kali Cleymans" userId="15ee0734ad02b239" providerId="LiveId" clId="{6F392561-C4E2-4E6F-974A-E398E9791501}" dt="2022-12-08T18:23:04.629" v="1572" actId="478"/>
          <ac:picMkLst>
            <pc:docMk/>
            <pc:sldMk cId="4111363158" sldId="282"/>
            <ac:picMk id="25602" creationId="{F7320355-602C-7DEB-0258-AAC1C86FD094}"/>
          </ac:picMkLst>
        </pc:picChg>
        <pc:picChg chg="add mod">
          <ac:chgData name="Kali Cleymans" userId="15ee0734ad02b239" providerId="LiveId" clId="{6F392561-C4E2-4E6F-974A-E398E9791501}" dt="2022-12-08T18:23:19.599" v="1578" actId="1076"/>
          <ac:picMkLst>
            <pc:docMk/>
            <pc:sldMk cId="4111363158" sldId="282"/>
            <ac:picMk id="26626" creationId="{0310DBFF-F452-80A1-24CC-C51AAF8044B3}"/>
          </ac:picMkLst>
        </pc:picChg>
      </pc:sldChg>
      <pc:sldChg chg="addSp delSp modSp add mod">
        <pc:chgData name="Kali Cleymans" userId="15ee0734ad02b239" providerId="LiveId" clId="{6F392561-C4E2-4E6F-974A-E398E9791501}" dt="2022-12-08T18:30:20.902" v="1743" actId="255"/>
        <pc:sldMkLst>
          <pc:docMk/>
          <pc:sldMk cId="1104302703" sldId="283"/>
        </pc:sldMkLst>
        <pc:spChg chg="mod">
          <ac:chgData name="Kali Cleymans" userId="15ee0734ad02b239" providerId="LiveId" clId="{6F392561-C4E2-4E6F-974A-E398E9791501}" dt="2022-12-08T18:25:03.464" v="1611" actId="20577"/>
          <ac:spMkLst>
            <pc:docMk/>
            <pc:sldMk cId="1104302703" sldId="283"/>
            <ac:spMk id="2" creationId="{DF2CE0CB-1009-54DE-8CA0-4475519AB20A}"/>
          </ac:spMkLst>
        </pc:spChg>
        <pc:spChg chg="mod">
          <ac:chgData name="Kali Cleymans" userId="15ee0734ad02b239" providerId="LiveId" clId="{6F392561-C4E2-4E6F-974A-E398E9791501}" dt="2022-12-08T18:30:20.902" v="1743" actId="255"/>
          <ac:spMkLst>
            <pc:docMk/>
            <pc:sldMk cId="1104302703" sldId="283"/>
            <ac:spMk id="8" creationId="{69A2C199-8CEB-9C34-CFCC-888DCA47E2C1}"/>
          </ac:spMkLst>
        </pc:spChg>
        <pc:picChg chg="del">
          <ac:chgData name="Kali Cleymans" userId="15ee0734ad02b239" providerId="LiveId" clId="{6F392561-C4E2-4E6F-974A-E398E9791501}" dt="2022-12-08T18:25:21.336" v="1612" actId="478"/>
          <ac:picMkLst>
            <pc:docMk/>
            <pc:sldMk cId="1104302703" sldId="283"/>
            <ac:picMk id="26626" creationId="{0310DBFF-F452-80A1-24CC-C51AAF8044B3}"/>
          </ac:picMkLst>
        </pc:picChg>
        <pc:picChg chg="add mod">
          <ac:chgData name="Kali Cleymans" userId="15ee0734ad02b239" providerId="LiveId" clId="{6F392561-C4E2-4E6F-974A-E398E9791501}" dt="2022-12-08T18:25:35.051" v="1620" actId="1076"/>
          <ac:picMkLst>
            <pc:docMk/>
            <pc:sldMk cId="1104302703" sldId="283"/>
            <ac:picMk id="27650" creationId="{323C9CF4-AAD2-138C-3701-A0D71D7FB501}"/>
          </ac:picMkLst>
        </pc:picChg>
      </pc:sldChg>
      <pc:sldChg chg="addSp delSp modSp add mod">
        <pc:chgData name="Kali Cleymans" userId="15ee0734ad02b239" providerId="LiveId" clId="{6F392561-C4E2-4E6F-974A-E398E9791501}" dt="2022-12-08T18:31:13.649" v="1751" actId="108"/>
        <pc:sldMkLst>
          <pc:docMk/>
          <pc:sldMk cId="3705125492" sldId="284"/>
        </pc:sldMkLst>
        <pc:spChg chg="mod">
          <ac:chgData name="Kali Cleymans" userId="15ee0734ad02b239" providerId="LiveId" clId="{6F392561-C4E2-4E6F-974A-E398E9791501}" dt="2022-12-08T18:27:17.101" v="1669" actId="404"/>
          <ac:spMkLst>
            <pc:docMk/>
            <pc:sldMk cId="3705125492" sldId="284"/>
            <ac:spMk id="2" creationId="{DF2CE0CB-1009-54DE-8CA0-4475519AB20A}"/>
          </ac:spMkLst>
        </pc:spChg>
        <pc:spChg chg="mod">
          <ac:chgData name="Kali Cleymans" userId="15ee0734ad02b239" providerId="LiveId" clId="{6F392561-C4E2-4E6F-974A-E398E9791501}" dt="2022-12-08T18:31:13.649" v="1751" actId="108"/>
          <ac:spMkLst>
            <pc:docMk/>
            <pc:sldMk cId="3705125492" sldId="284"/>
            <ac:spMk id="8" creationId="{69A2C199-8CEB-9C34-CFCC-888DCA47E2C1}"/>
          </ac:spMkLst>
        </pc:spChg>
        <pc:picChg chg="del">
          <ac:chgData name="Kali Cleymans" userId="15ee0734ad02b239" providerId="LiveId" clId="{6F392561-C4E2-4E6F-974A-E398E9791501}" dt="2022-12-08T18:27:32.507" v="1670" actId="478"/>
          <ac:picMkLst>
            <pc:docMk/>
            <pc:sldMk cId="3705125492" sldId="284"/>
            <ac:picMk id="27650" creationId="{323C9CF4-AAD2-138C-3701-A0D71D7FB501}"/>
          </ac:picMkLst>
        </pc:picChg>
        <pc:picChg chg="add mod">
          <ac:chgData name="Kali Cleymans" userId="15ee0734ad02b239" providerId="LiveId" clId="{6F392561-C4E2-4E6F-974A-E398E9791501}" dt="2022-12-08T18:27:45.444" v="1675" actId="1076"/>
          <ac:picMkLst>
            <pc:docMk/>
            <pc:sldMk cId="3705125492" sldId="284"/>
            <ac:picMk id="28674" creationId="{37B7548C-7341-2C28-4BFF-980C9E15BC8E}"/>
          </ac:picMkLst>
        </pc:picChg>
      </pc:sldChg>
      <pc:sldChg chg="addSp delSp modSp add mod">
        <pc:chgData name="Kali Cleymans" userId="15ee0734ad02b239" providerId="LiveId" clId="{6F392561-C4E2-4E6F-974A-E398E9791501}" dt="2022-12-08T18:33:17.277" v="1781" actId="1076"/>
        <pc:sldMkLst>
          <pc:docMk/>
          <pc:sldMk cId="1370678968" sldId="285"/>
        </pc:sldMkLst>
        <pc:spChg chg="mod">
          <ac:chgData name="Kali Cleymans" userId="15ee0734ad02b239" providerId="LiveId" clId="{6F392561-C4E2-4E6F-974A-E398E9791501}" dt="2022-12-08T18:32:05.901" v="1772" actId="20577"/>
          <ac:spMkLst>
            <pc:docMk/>
            <pc:sldMk cId="1370678968" sldId="285"/>
            <ac:spMk id="2" creationId="{DF2CE0CB-1009-54DE-8CA0-4475519AB20A}"/>
          </ac:spMkLst>
        </pc:spChg>
        <pc:spChg chg="mod">
          <ac:chgData name="Kali Cleymans" userId="15ee0734ad02b239" providerId="LiveId" clId="{6F392561-C4E2-4E6F-974A-E398E9791501}" dt="2022-12-08T18:32:50.033" v="1775" actId="108"/>
          <ac:spMkLst>
            <pc:docMk/>
            <pc:sldMk cId="1370678968" sldId="285"/>
            <ac:spMk id="8" creationId="{69A2C199-8CEB-9C34-CFCC-888DCA47E2C1}"/>
          </ac:spMkLst>
        </pc:spChg>
        <pc:picChg chg="del">
          <ac:chgData name="Kali Cleymans" userId="15ee0734ad02b239" providerId="LiveId" clId="{6F392561-C4E2-4E6F-974A-E398E9791501}" dt="2022-12-08T18:33:06.207" v="1776" actId="478"/>
          <ac:picMkLst>
            <pc:docMk/>
            <pc:sldMk cId="1370678968" sldId="285"/>
            <ac:picMk id="26626" creationId="{0310DBFF-F452-80A1-24CC-C51AAF8044B3}"/>
          </ac:picMkLst>
        </pc:picChg>
        <pc:picChg chg="add mod">
          <ac:chgData name="Kali Cleymans" userId="15ee0734ad02b239" providerId="LiveId" clId="{6F392561-C4E2-4E6F-974A-E398E9791501}" dt="2022-12-08T18:33:17.277" v="1781" actId="1076"/>
          <ac:picMkLst>
            <pc:docMk/>
            <pc:sldMk cId="1370678968" sldId="285"/>
            <ac:picMk id="29698" creationId="{847699E0-896F-F595-F39F-E71DC58644FE}"/>
          </ac:picMkLst>
        </pc:picChg>
      </pc:sldChg>
      <pc:sldChg chg="addSp delSp modSp add mod">
        <pc:chgData name="Kali Cleymans" userId="15ee0734ad02b239" providerId="LiveId" clId="{6F392561-C4E2-4E6F-974A-E398E9791501}" dt="2022-12-08T21:27:50.994" v="2146" actId="20577"/>
        <pc:sldMkLst>
          <pc:docMk/>
          <pc:sldMk cId="918495627" sldId="286"/>
        </pc:sldMkLst>
        <pc:spChg chg="mod">
          <ac:chgData name="Kali Cleymans" userId="15ee0734ad02b239" providerId="LiveId" clId="{6F392561-C4E2-4E6F-974A-E398E9791501}" dt="2022-12-08T18:35:34.290" v="1820" actId="20577"/>
          <ac:spMkLst>
            <pc:docMk/>
            <pc:sldMk cId="918495627" sldId="286"/>
            <ac:spMk id="2" creationId="{DF2CE0CB-1009-54DE-8CA0-4475519AB20A}"/>
          </ac:spMkLst>
        </pc:spChg>
        <pc:spChg chg="add del">
          <ac:chgData name="Kali Cleymans" userId="15ee0734ad02b239" providerId="LiveId" clId="{6F392561-C4E2-4E6F-974A-E398E9791501}" dt="2022-12-08T18:39:40.920" v="1833" actId="22"/>
          <ac:spMkLst>
            <pc:docMk/>
            <pc:sldMk cId="918495627" sldId="286"/>
            <ac:spMk id="4" creationId="{1FF725AB-9DC4-AAFC-89E9-47EC3A3FF5DA}"/>
          </ac:spMkLst>
        </pc:spChg>
        <pc:spChg chg="add del">
          <ac:chgData name="Kali Cleymans" userId="15ee0734ad02b239" providerId="LiveId" clId="{6F392561-C4E2-4E6F-974A-E398E9791501}" dt="2022-12-08T18:39:47.295" v="1835" actId="22"/>
          <ac:spMkLst>
            <pc:docMk/>
            <pc:sldMk cId="918495627" sldId="286"/>
            <ac:spMk id="6" creationId="{64A1D1F7-9178-C962-5C5D-0DD8CE596B60}"/>
          </ac:spMkLst>
        </pc:spChg>
        <pc:spChg chg="mod">
          <ac:chgData name="Kali Cleymans" userId="15ee0734ad02b239" providerId="LiveId" clId="{6F392561-C4E2-4E6F-974A-E398E9791501}" dt="2022-12-08T21:27:50.994" v="2146" actId="20577"/>
          <ac:spMkLst>
            <pc:docMk/>
            <pc:sldMk cId="918495627" sldId="286"/>
            <ac:spMk id="8" creationId="{69A2C199-8CEB-9C34-CFCC-888DCA47E2C1}"/>
          </ac:spMkLst>
        </pc:spChg>
        <pc:picChg chg="del">
          <ac:chgData name="Kali Cleymans" userId="15ee0734ad02b239" providerId="LiveId" clId="{6F392561-C4E2-4E6F-974A-E398E9791501}" dt="2022-12-08T18:39:38.662" v="1831" actId="478"/>
          <ac:picMkLst>
            <pc:docMk/>
            <pc:sldMk cId="918495627" sldId="286"/>
            <ac:picMk id="4098" creationId="{286B9C71-9863-4395-3D23-4D2F47EB7F21}"/>
          </ac:picMkLst>
        </pc:picChg>
        <pc:picChg chg="add mod">
          <ac:chgData name="Kali Cleymans" userId="15ee0734ad02b239" providerId="LiveId" clId="{6F392561-C4E2-4E6F-974A-E398E9791501}" dt="2022-12-08T18:40:11.596" v="1840" actId="1076"/>
          <ac:picMkLst>
            <pc:docMk/>
            <pc:sldMk cId="918495627" sldId="286"/>
            <ac:picMk id="30722" creationId="{DD6FDAFF-AC5A-9250-C277-DC959297D4CA}"/>
          </ac:picMkLst>
        </pc:picChg>
      </pc:sldChg>
      <pc:sldChg chg="addSp delSp modSp add mod">
        <pc:chgData name="Kali Cleymans" userId="15ee0734ad02b239" providerId="LiveId" clId="{6F392561-C4E2-4E6F-974A-E398E9791501}" dt="2022-12-08T21:41:17.918" v="2283" actId="3626"/>
        <pc:sldMkLst>
          <pc:docMk/>
          <pc:sldMk cId="1793518886" sldId="287"/>
        </pc:sldMkLst>
        <pc:spChg chg="mod">
          <ac:chgData name="Kali Cleymans" userId="15ee0734ad02b239" providerId="LiveId" clId="{6F392561-C4E2-4E6F-974A-E398E9791501}" dt="2022-12-08T21:35:18.481" v="2167" actId="20577"/>
          <ac:spMkLst>
            <pc:docMk/>
            <pc:sldMk cId="1793518886" sldId="287"/>
            <ac:spMk id="2" creationId="{DF2CE0CB-1009-54DE-8CA0-4475519AB20A}"/>
          </ac:spMkLst>
        </pc:spChg>
        <pc:spChg chg="mod">
          <ac:chgData name="Kali Cleymans" userId="15ee0734ad02b239" providerId="LiveId" clId="{6F392561-C4E2-4E6F-974A-E398E9791501}" dt="2022-12-08T21:41:17.918" v="2283" actId="3626"/>
          <ac:spMkLst>
            <pc:docMk/>
            <pc:sldMk cId="1793518886" sldId="287"/>
            <ac:spMk id="8" creationId="{69A2C199-8CEB-9C34-CFCC-888DCA47E2C1}"/>
          </ac:spMkLst>
        </pc:spChg>
        <pc:picChg chg="del">
          <ac:chgData name="Kali Cleymans" userId="15ee0734ad02b239" providerId="LiveId" clId="{6F392561-C4E2-4E6F-974A-E398E9791501}" dt="2022-12-08T21:37:25.120" v="2266" actId="478"/>
          <ac:picMkLst>
            <pc:docMk/>
            <pc:sldMk cId="1793518886" sldId="287"/>
            <ac:picMk id="28674" creationId="{37B7548C-7341-2C28-4BFF-980C9E15BC8E}"/>
          </ac:picMkLst>
        </pc:picChg>
        <pc:picChg chg="add mod">
          <ac:chgData name="Kali Cleymans" userId="15ee0734ad02b239" providerId="LiveId" clId="{6F392561-C4E2-4E6F-974A-E398E9791501}" dt="2022-12-08T21:37:43.782" v="2273" actId="1076"/>
          <ac:picMkLst>
            <pc:docMk/>
            <pc:sldMk cId="1793518886" sldId="287"/>
            <ac:picMk id="31746" creationId="{C0E67655-5854-B196-25B4-E7CA2CAA2BF1}"/>
          </ac:picMkLst>
        </pc:picChg>
      </pc:sldChg>
      <pc:sldChg chg="addSp delSp modSp add mod">
        <pc:chgData name="Kali Cleymans" userId="15ee0734ad02b239" providerId="LiveId" clId="{6F392561-C4E2-4E6F-974A-E398E9791501}" dt="2022-12-13T09:12:39.991" v="3224" actId="20577"/>
        <pc:sldMkLst>
          <pc:docMk/>
          <pc:sldMk cId="742756533" sldId="288"/>
        </pc:sldMkLst>
        <pc:spChg chg="mod">
          <ac:chgData name="Kali Cleymans" userId="15ee0734ad02b239" providerId="LiveId" clId="{6F392561-C4E2-4E6F-974A-E398E9791501}" dt="2022-12-12T20:45:37.543" v="2902" actId="20577"/>
          <ac:spMkLst>
            <pc:docMk/>
            <pc:sldMk cId="742756533" sldId="288"/>
            <ac:spMk id="2" creationId="{DF2CE0CB-1009-54DE-8CA0-4475519AB20A}"/>
          </ac:spMkLst>
        </pc:spChg>
        <pc:spChg chg="mod">
          <ac:chgData name="Kali Cleymans" userId="15ee0734ad02b239" providerId="LiveId" clId="{6F392561-C4E2-4E6F-974A-E398E9791501}" dt="2022-12-13T09:12:39.991" v="3224" actId="20577"/>
          <ac:spMkLst>
            <pc:docMk/>
            <pc:sldMk cId="742756533" sldId="288"/>
            <ac:spMk id="8" creationId="{69A2C199-8CEB-9C34-CFCC-888DCA47E2C1}"/>
          </ac:spMkLst>
        </pc:spChg>
        <pc:picChg chg="del">
          <ac:chgData name="Kali Cleymans" userId="15ee0734ad02b239" providerId="LiveId" clId="{6F392561-C4E2-4E6F-974A-E398E9791501}" dt="2022-12-12T20:40:36.742" v="2709" actId="478"/>
          <ac:picMkLst>
            <pc:docMk/>
            <pc:sldMk cId="742756533" sldId="288"/>
            <ac:picMk id="30722" creationId="{DD6FDAFF-AC5A-9250-C277-DC959297D4CA}"/>
          </ac:picMkLst>
        </pc:picChg>
        <pc:picChg chg="add mod">
          <ac:chgData name="Kali Cleymans" userId="15ee0734ad02b239" providerId="LiveId" clId="{6F392561-C4E2-4E6F-974A-E398E9791501}" dt="2022-12-12T20:40:56.563" v="2715" actId="1076"/>
          <ac:picMkLst>
            <pc:docMk/>
            <pc:sldMk cId="742756533" sldId="288"/>
            <ac:picMk id="32770" creationId="{E8F37DC9-4130-1262-9581-D0D78181B7A4}"/>
          </ac:picMkLst>
        </pc:picChg>
      </pc:sldChg>
      <pc:sldChg chg="add del replId">
        <pc:chgData name="Kali Cleymans" userId="15ee0734ad02b239" providerId="LiveId" clId="{6F392561-C4E2-4E6F-974A-E398E9791501}" dt="2022-12-08T21:41:28.928" v="2284" actId="2696"/>
        <pc:sldMkLst>
          <pc:docMk/>
          <pc:sldMk cId="1890746739" sldId="288"/>
        </pc:sldMkLst>
      </pc:sldChg>
      <pc:sldChg chg="addSp delSp modSp add mod replId">
        <pc:chgData name="Kali Cleymans" userId="15ee0734ad02b239" providerId="LiveId" clId="{6F392561-C4E2-4E6F-974A-E398E9791501}" dt="2022-12-13T09:12:47.694" v="3236" actId="20577"/>
        <pc:sldMkLst>
          <pc:docMk/>
          <pc:sldMk cId="2931645892" sldId="289"/>
        </pc:sldMkLst>
        <pc:spChg chg="mod">
          <ac:chgData name="Kali Cleymans" userId="15ee0734ad02b239" providerId="LiveId" clId="{6F392561-C4E2-4E6F-974A-E398E9791501}" dt="2022-12-12T20:47:15.547" v="2926" actId="403"/>
          <ac:spMkLst>
            <pc:docMk/>
            <pc:sldMk cId="2931645892" sldId="289"/>
            <ac:spMk id="2" creationId="{DF2CE0CB-1009-54DE-8CA0-4475519AB20A}"/>
          </ac:spMkLst>
        </pc:spChg>
        <pc:spChg chg="mod">
          <ac:chgData name="Kali Cleymans" userId="15ee0734ad02b239" providerId="LiveId" clId="{6F392561-C4E2-4E6F-974A-E398E9791501}" dt="2022-12-13T09:12:47.694" v="3236" actId="20577"/>
          <ac:spMkLst>
            <pc:docMk/>
            <pc:sldMk cId="2931645892" sldId="289"/>
            <ac:spMk id="8" creationId="{69A2C199-8CEB-9C34-CFCC-888DCA47E2C1}"/>
          </ac:spMkLst>
        </pc:spChg>
        <pc:picChg chg="del">
          <ac:chgData name="Kali Cleymans" userId="15ee0734ad02b239" providerId="LiveId" clId="{6F392561-C4E2-4E6F-974A-E398E9791501}" dt="2022-12-12T20:56:25.390" v="2997" actId="478"/>
          <ac:picMkLst>
            <pc:docMk/>
            <pc:sldMk cId="2931645892" sldId="289"/>
            <ac:picMk id="31746" creationId="{C0E67655-5854-B196-25B4-E7CA2CAA2BF1}"/>
          </ac:picMkLst>
        </pc:picChg>
        <pc:picChg chg="add mod">
          <ac:chgData name="Kali Cleymans" userId="15ee0734ad02b239" providerId="LiveId" clId="{6F392561-C4E2-4E6F-974A-E398E9791501}" dt="2022-12-12T20:56:38.799" v="3003" actId="1076"/>
          <ac:picMkLst>
            <pc:docMk/>
            <pc:sldMk cId="2931645892" sldId="289"/>
            <ac:picMk id="33794" creationId="{DFFE5875-2506-8F43-64A7-D6DAF1FC4EEA}"/>
          </ac:picMkLst>
        </pc:picChg>
      </pc:sldChg>
      <pc:sldChg chg="addSp delSp modSp add mod">
        <pc:chgData name="Kali Cleymans" userId="15ee0734ad02b239" providerId="LiveId" clId="{6F392561-C4E2-4E6F-974A-E398E9791501}" dt="2022-12-13T09:12:27.156" v="3212" actId="20577"/>
        <pc:sldMkLst>
          <pc:docMk/>
          <pc:sldMk cId="406811797" sldId="290"/>
        </pc:sldMkLst>
        <pc:spChg chg="mod">
          <ac:chgData name="Kali Cleymans" userId="15ee0734ad02b239" providerId="LiveId" clId="{6F392561-C4E2-4E6F-974A-E398E9791501}" dt="2022-12-13T09:04:41.603" v="3038" actId="20577"/>
          <ac:spMkLst>
            <pc:docMk/>
            <pc:sldMk cId="406811797" sldId="290"/>
            <ac:spMk id="2" creationId="{DF2CE0CB-1009-54DE-8CA0-4475519AB20A}"/>
          </ac:spMkLst>
        </pc:spChg>
        <pc:spChg chg="mod">
          <ac:chgData name="Kali Cleymans" userId="15ee0734ad02b239" providerId="LiveId" clId="{6F392561-C4E2-4E6F-974A-E398E9791501}" dt="2022-12-13T09:12:27.156" v="3212" actId="20577"/>
          <ac:spMkLst>
            <pc:docMk/>
            <pc:sldMk cId="406811797" sldId="290"/>
            <ac:spMk id="8" creationId="{69A2C199-8CEB-9C34-CFCC-888DCA47E2C1}"/>
          </ac:spMkLst>
        </pc:spChg>
        <pc:picChg chg="del">
          <ac:chgData name="Kali Cleymans" userId="15ee0734ad02b239" providerId="LiveId" clId="{6F392561-C4E2-4E6F-974A-E398E9791501}" dt="2022-12-13T09:05:23.419" v="3039" actId="478"/>
          <ac:picMkLst>
            <pc:docMk/>
            <pc:sldMk cId="406811797" sldId="290"/>
            <ac:picMk id="32770" creationId="{E8F37DC9-4130-1262-9581-D0D78181B7A4}"/>
          </ac:picMkLst>
        </pc:picChg>
        <pc:picChg chg="add mod">
          <ac:chgData name="Kali Cleymans" userId="15ee0734ad02b239" providerId="LiveId" clId="{6F392561-C4E2-4E6F-974A-E398E9791501}" dt="2022-12-13T09:05:34.897" v="3043" actId="1076"/>
          <ac:picMkLst>
            <pc:docMk/>
            <pc:sldMk cId="406811797" sldId="290"/>
            <ac:picMk id="34818" creationId="{0904252F-1F39-5285-6F15-81FFF9059A58}"/>
          </ac:picMkLst>
        </pc:picChg>
      </pc:sldChg>
      <pc:sldChg chg="addSp delSp modSp add mod replId">
        <pc:chgData name="Kali Cleymans" userId="15ee0734ad02b239" providerId="LiveId" clId="{6F392561-C4E2-4E6F-974A-E398E9791501}" dt="2022-12-13T09:26:19.321" v="3331" actId="313"/>
        <pc:sldMkLst>
          <pc:docMk/>
          <pc:sldMk cId="3748711384" sldId="291"/>
        </pc:sldMkLst>
        <pc:spChg chg="mod">
          <ac:chgData name="Kali Cleymans" userId="15ee0734ad02b239" providerId="LiveId" clId="{6F392561-C4E2-4E6F-974A-E398E9791501}" dt="2022-12-13T09:12:00.106" v="3188" actId="20577"/>
          <ac:spMkLst>
            <pc:docMk/>
            <pc:sldMk cId="3748711384" sldId="291"/>
            <ac:spMk id="2" creationId="{DF2CE0CB-1009-54DE-8CA0-4475519AB20A}"/>
          </ac:spMkLst>
        </pc:spChg>
        <pc:spChg chg="mod">
          <ac:chgData name="Kali Cleymans" userId="15ee0734ad02b239" providerId="LiveId" clId="{6F392561-C4E2-4E6F-974A-E398E9791501}" dt="2022-12-13T09:26:19.321" v="3331" actId="313"/>
          <ac:spMkLst>
            <pc:docMk/>
            <pc:sldMk cId="3748711384" sldId="291"/>
            <ac:spMk id="8" creationId="{69A2C199-8CEB-9C34-CFCC-888DCA47E2C1}"/>
          </ac:spMkLst>
        </pc:spChg>
        <pc:picChg chg="del">
          <ac:chgData name="Kali Cleymans" userId="15ee0734ad02b239" providerId="LiveId" clId="{6F392561-C4E2-4E6F-974A-E398E9791501}" dt="2022-12-13T09:13:13.635" v="3237" actId="478"/>
          <ac:picMkLst>
            <pc:docMk/>
            <pc:sldMk cId="3748711384" sldId="291"/>
            <ac:picMk id="33794" creationId="{DFFE5875-2506-8F43-64A7-D6DAF1FC4EEA}"/>
          </ac:picMkLst>
        </pc:picChg>
        <pc:picChg chg="add mod">
          <ac:chgData name="Kali Cleymans" userId="15ee0734ad02b239" providerId="LiveId" clId="{6F392561-C4E2-4E6F-974A-E398E9791501}" dt="2022-12-13T09:13:26.372" v="3242" actId="1076"/>
          <ac:picMkLst>
            <pc:docMk/>
            <pc:sldMk cId="3748711384" sldId="291"/>
            <ac:picMk id="35842" creationId="{D572994D-FFE1-F896-6BDD-3F51BFE2D2E8}"/>
          </ac:picMkLst>
        </pc:picChg>
      </pc:sldChg>
      <pc:sldChg chg="addSp delSp modSp add mod">
        <pc:chgData name="Kali Cleymans" userId="15ee0734ad02b239" providerId="LiveId" clId="{6F392561-C4E2-4E6F-974A-E398E9791501}" dt="2022-12-13T09:33:23.484" v="3366" actId="1076"/>
        <pc:sldMkLst>
          <pc:docMk/>
          <pc:sldMk cId="862705898" sldId="292"/>
        </pc:sldMkLst>
        <pc:spChg chg="mod">
          <ac:chgData name="Kali Cleymans" userId="15ee0734ad02b239" providerId="LiveId" clId="{6F392561-C4E2-4E6F-974A-E398E9791501}" dt="2022-12-13T09:29:20.024" v="3355" actId="313"/>
          <ac:spMkLst>
            <pc:docMk/>
            <pc:sldMk cId="862705898" sldId="292"/>
            <ac:spMk id="2" creationId="{DF2CE0CB-1009-54DE-8CA0-4475519AB20A}"/>
          </ac:spMkLst>
        </pc:spChg>
        <pc:spChg chg="add del">
          <ac:chgData name="Kali Cleymans" userId="15ee0734ad02b239" providerId="LiveId" clId="{6F392561-C4E2-4E6F-974A-E398E9791501}" dt="2022-12-13T09:32:54.288" v="3361" actId="22"/>
          <ac:spMkLst>
            <pc:docMk/>
            <pc:sldMk cId="862705898" sldId="292"/>
            <ac:spMk id="4" creationId="{43272277-D21C-8C72-E16A-E95CC16086E6}"/>
          </ac:spMkLst>
        </pc:spChg>
        <pc:spChg chg="add del">
          <ac:chgData name="Kali Cleymans" userId="15ee0734ad02b239" providerId="LiveId" clId="{6F392561-C4E2-4E6F-974A-E398E9791501}" dt="2022-12-13T09:33:08.151" v="3363" actId="22"/>
          <ac:spMkLst>
            <pc:docMk/>
            <pc:sldMk cId="862705898" sldId="292"/>
            <ac:spMk id="6" creationId="{FD4F5FED-987D-5600-4EE4-253B47EBD1BA}"/>
          </ac:spMkLst>
        </pc:spChg>
        <pc:spChg chg="mod">
          <ac:chgData name="Kali Cleymans" userId="15ee0734ad02b239" providerId="LiveId" clId="{6F392561-C4E2-4E6F-974A-E398E9791501}" dt="2022-12-13T09:29:47.054" v="3358" actId="108"/>
          <ac:spMkLst>
            <pc:docMk/>
            <pc:sldMk cId="862705898" sldId="292"/>
            <ac:spMk id="8" creationId="{69A2C199-8CEB-9C34-CFCC-888DCA47E2C1}"/>
          </ac:spMkLst>
        </pc:spChg>
        <pc:picChg chg="del">
          <ac:chgData name="Kali Cleymans" userId="15ee0734ad02b239" providerId="LiveId" clId="{6F392561-C4E2-4E6F-974A-E398E9791501}" dt="2022-12-13T09:32:52.204" v="3359" actId="478"/>
          <ac:picMkLst>
            <pc:docMk/>
            <pc:sldMk cId="862705898" sldId="292"/>
            <ac:picMk id="35842" creationId="{D572994D-FFE1-F896-6BDD-3F51BFE2D2E8}"/>
          </ac:picMkLst>
        </pc:picChg>
        <pc:picChg chg="add mod">
          <ac:chgData name="Kali Cleymans" userId="15ee0734ad02b239" providerId="LiveId" clId="{6F392561-C4E2-4E6F-974A-E398E9791501}" dt="2022-12-13T09:33:23.484" v="3366" actId="1076"/>
          <ac:picMkLst>
            <pc:docMk/>
            <pc:sldMk cId="862705898" sldId="292"/>
            <ac:picMk id="36866" creationId="{BA10E176-87FE-6000-3A08-D615826ABEF2}"/>
          </ac:picMkLst>
        </pc:picChg>
      </pc:sldChg>
      <pc:sldChg chg="addSp delSp modSp add mod">
        <pc:chgData name="Kali Cleymans" userId="15ee0734ad02b239" providerId="LiveId" clId="{6F392561-C4E2-4E6F-974A-E398E9791501}" dt="2022-12-13T09:41:01.050" v="3388" actId="1076"/>
        <pc:sldMkLst>
          <pc:docMk/>
          <pc:sldMk cId="3640912117" sldId="293"/>
        </pc:sldMkLst>
        <pc:spChg chg="mod">
          <ac:chgData name="Kali Cleymans" userId="15ee0734ad02b239" providerId="LiveId" clId="{6F392561-C4E2-4E6F-974A-E398E9791501}" dt="2022-12-13T09:38:31.557" v="3380" actId="20577"/>
          <ac:spMkLst>
            <pc:docMk/>
            <pc:sldMk cId="3640912117" sldId="293"/>
            <ac:spMk id="2" creationId="{DF2CE0CB-1009-54DE-8CA0-4475519AB20A}"/>
          </ac:spMkLst>
        </pc:spChg>
        <pc:spChg chg="mod">
          <ac:chgData name="Kali Cleymans" userId="15ee0734ad02b239" providerId="LiveId" clId="{6F392561-C4E2-4E6F-974A-E398E9791501}" dt="2022-12-13T09:39:16.149" v="3383" actId="108"/>
          <ac:spMkLst>
            <pc:docMk/>
            <pc:sldMk cId="3640912117" sldId="293"/>
            <ac:spMk id="8" creationId="{69A2C199-8CEB-9C34-CFCC-888DCA47E2C1}"/>
          </ac:spMkLst>
        </pc:spChg>
        <pc:picChg chg="del">
          <ac:chgData name="Kali Cleymans" userId="15ee0734ad02b239" providerId="LiveId" clId="{6F392561-C4E2-4E6F-974A-E398E9791501}" dt="2022-12-13T09:40:49.578" v="3384" actId="478"/>
          <ac:picMkLst>
            <pc:docMk/>
            <pc:sldMk cId="3640912117" sldId="293"/>
            <ac:picMk id="36866" creationId="{BA10E176-87FE-6000-3A08-D615826ABEF2}"/>
          </ac:picMkLst>
        </pc:picChg>
        <pc:picChg chg="add mod">
          <ac:chgData name="Kali Cleymans" userId="15ee0734ad02b239" providerId="LiveId" clId="{6F392561-C4E2-4E6F-974A-E398E9791501}" dt="2022-12-13T09:41:01.050" v="3388" actId="1076"/>
          <ac:picMkLst>
            <pc:docMk/>
            <pc:sldMk cId="3640912117" sldId="293"/>
            <ac:picMk id="37890" creationId="{DB93F7B4-47E2-2A62-33C9-8F1F10A650C2}"/>
          </ac:picMkLst>
        </pc:picChg>
      </pc:sldChg>
      <pc:sldChg chg="add del">
        <pc:chgData name="Kali Cleymans" userId="15ee0734ad02b239" providerId="LiveId" clId="{6F392561-C4E2-4E6F-974A-E398E9791501}" dt="2022-12-13T09:41:23.844" v="3390" actId="2696"/>
        <pc:sldMkLst>
          <pc:docMk/>
          <pc:sldMk cId="1579899243" sldId="294"/>
        </pc:sldMkLst>
      </pc:sldChg>
      <pc:sldChg chg="addSp delSp modSp add mod replId">
        <pc:chgData name="Kali Cleymans" userId="15ee0734ad02b239" providerId="LiveId" clId="{6F392561-C4E2-4E6F-974A-E398E9791501}" dt="2022-12-13T09:47:00.347" v="3494" actId="20577"/>
        <pc:sldMkLst>
          <pc:docMk/>
          <pc:sldMk cId="1858031885" sldId="295"/>
        </pc:sldMkLst>
        <pc:spChg chg="mod">
          <ac:chgData name="Kali Cleymans" userId="15ee0734ad02b239" providerId="LiveId" clId="{6F392561-C4E2-4E6F-974A-E398E9791501}" dt="2022-12-13T09:47:00.347" v="3494" actId="20577"/>
          <ac:spMkLst>
            <pc:docMk/>
            <pc:sldMk cId="1858031885" sldId="295"/>
            <ac:spMk id="2" creationId="{DF2CE0CB-1009-54DE-8CA0-4475519AB20A}"/>
          </ac:spMkLst>
        </pc:spChg>
        <pc:spChg chg="mod">
          <ac:chgData name="Kali Cleymans" userId="15ee0734ad02b239" providerId="LiveId" clId="{6F392561-C4E2-4E6F-974A-E398E9791501}" dt="2022-12-13T09:42:16.382" v="3393" actId="108"/>
          <ac:spMkLst>
            <pc:docMk/>
            <pc:sldMk cId="1858031885" sldId="295"/>
            <ac:spMk id="8" creationId="{69A2C199-8CEB-9C34-CFCC-888DCA47E2C1}"/>
          </ac:spMkLst>
        </pc:spChg>
        <pc:picChg chg="del">
          <ac:chgData name="Kali Cleymans" userId="15ee0734ad02b239" providerId="LiveId" clId="{6F392561-C4E2-4E6F-974A-E398E9791501}" dt="2022-12-13T09:44:07.313" v="3443" actId="478"/>
          <ac:picMkLst>
            <pc:docMk/>
            <pc:sldMk cId="1858031885" sldId="295"/>
            <ac:picMk id="36866" creationId="{BA10E176-87FE-6000-3A08-D615826ABEF2}"/>
          </ac:picMkLst>
        </pc:picChg>
        <pc:picChg chg="add mod">
          <ac:chgData name="Kali Cleymans" userId="15ee0734ad02b239" providerId="LiveId" clId="{6F392561-C4E2-4E6F-974A-E398E9791501}" dt="2022-12-13T09:44:23.517" v="3449" actId="1076"/>
          <ac:picMkLst>
            <pc:docMk/>
            <pc:sldMk cId="1858031885" sldId="295"/>
            <ac:picMk id="38914" creationId="{57B0C1D7-E159-629C-170B-51BA961837CA}"/>
          </ac:picMkLst>
        </pc:picChg>
      </pc:sldChg>
      <pc:sldChg chg="addSp delSp modSp add mod replId">
        <pc:chgData name="Kali Cleymans" userId="15ee0734ad02b239" providerId="LiveId" clId="{6F392561-C4E2-4E6F-974A-E398E9791501}" dt="2022-12-13T09:46:55.289" v="3492" actId="20577"/>
        <pc:sldMkLst>
          <pc:docMk/>
          <pc:sldMk cId="3376487088" sldId="296"/>
        </pc:sldMkLst>
        <pc:spChg chg="mod">
          <ac:chgData name="Kali Cleymans" userId="15ee0734ad02b239" providerId="LiveId" clId="{6F392561-C4E2-4E6F-974A-E398E9791501}" dt="2022-12-13T09:46:55.289" v="3492" actId="20577"/>
          <ac:spMkLst>
            <pc:docMk/>
            <pc:sldMk cId="3376487088" sldId="296"/>
            <ac:spMk id="2" creationId="{DF2CE0CB-1009-54DE-8CA0-4475519AB20A}"/>
          </ac:spMkLst>
        </pc:spChg>
        <pc:spChg chg="mod">
          <ac:chgData name="Kali Cleymans" userId="15ee0734ad02b239" providerId="LiveId" clId="{6F392561-C4E2-4E6F-974A-E398E9791501}" dt="2022-12-13T09:46:50.747" v="3490" actId="20577"/>
          <ac:spMkLst>
            <pc:docMk/>
            <pc:sldMk cId="3376487088" sldId="296"/>
            <ac:spMk id="8" creationId="{69A2C199-8CEB-9C34-CFCC-888DCA47E2C1}"/>
          </ac:spMkLst>
        </pc:spChg>
        <pc:picChg chg="del">
          <ac:chgData name="Kali Cleymans" userId="15ee0734ad02b239" providerId="LiveId" clId="{6F392561-C4E2-4E6F-974A-E398E9791501}" dt="2022-12-13T09:45:22.927" v="3471" actId="478"/>
          <ac:picMkLst>
            <pc:docMk/>
            <pc:sldMk cId="3376487088" sldId="296"/>
            <ac:picMk id="37890" creationId="{DB93F7B4-47E2-2A62-33C9-8F1F10A650C2}"/>
          </ac:picMkLst>
        </pc:picChg>
        <pc:picChg chg="add mod">
          <ac:chgData name="Kali Cleymans" userId="15ee0734ad02b239" providerId="LiveId" clId="{6F392561-C4E2-4E6F-974A-E398E9791501}" dt="2022-12-13T09:45:51.071" v="3482" actId="1076"/>
          <ac:picMkLst>
            <pc:docMk/>
            <pc:sldMk cId="3376487088" sldId="296"/>
            <ac:picMk id="39938" creationId="{9A2D5969-19C5-9690-5222-596D3AA711C9}"/>
          </ac:picMkLst>
        </pc:picChg>
      </pc:sldChg>
      <pc:sldChg chg="addSp delSp modSp add mod">
        <pc:chgData name="Kali Cleymans" userId="15ee0734ad02b239" providerId="LiveId" clId="{6F392561-C4E2-4E6F-974A-E398E9791501}" dt="2022-12-13T09:49:54.582" v="3528" actId="1076"/>
        <pc:sldMkLst>
          <pc:docMk/>
          <pc:sldMk cId="2961902847" sldId="297"/>
        </pc:sldMkLst>
        <pc:spChg chg="mod">
          <ac:chgData name="Kali Cleymans" userId="15ee0734ad02b239" providerId="LiveId" clId="{6F392561-C4E2-4E6F-974A-E398E9791501}" dt="2022-12-13T09:48:10.335" v="3521" actId="20577"/>
          <ac:spMkLst>
            <pc:docMk/>
            <pc:sldMk cId="2961902847" sldId="297"/>
            <ac:spMk id="2" creationId="{DF2CE0CB-1009-54DE-8CA0-4475519AB20A}"/>
          </ac:spMkLst>
        </pc:spChg>
        <pc:spChg chg="mod">
          <ac:chgData name="Kali Cleymans" userId="15ee0734ad02b239" providerId="LiveId" clId="{6F392561-C4E2-4E6F-974A-E398E9791501}" dt="2022-12-13T09:49:39.551" v="3524" actId="108"/>
          <ac:spMkLst>
            <pc:docMk/>
            <pc:sldMk cId="2961902847" sldId="297"/>
            <ac:spMk id="8" creationId="{69A2C199-8CEB-9C34-CFCC-888DCA47E2C1}"/>
          </ac:spMkLst>
        </pc:spChg>
        <pc:picChg chg="del">
          <ac:chgData name="Kali Cleymans" userId="15ee0734ad02b239" providerId="LiveId" clId="{6F392561-C4E2-4E6F-974A-E398E9791501}" dt="2022-12-13T09:49:42.642" v="3525" actId="478"/>
          <ac:picMkLst>
            <pc:docMk/>
            <pc:sldMk cId="2961902847" sldId="297"/>
            <ac:picMk id="37890" creationId="{DB93F7B4-47E2-2A62-33C9-8F1F10A650C2}"/>
          </ac:picMkLst>
        </pc:picChg>
        <pc:picChg chg="add mod">
          <ac:chgData name="Kali Cleymans" userId="15ee0734ad02b239" providerId="LiveId" clId="{6F392561-C4E2-4E6F-974A-E398E9791501}" dt="2022-12-13T09:49:54.582" v="3528" actId="1076"/>
          <ac:picMkLst>
            <pc:docMk/>
            <pc:sldMk cId="2961902847" sldId="297"/>
            <ac:picMk id="40962" creationId="{7B07C987-ED1C-8A7F-D21D-4761EACF7E13}"/>
          </ac:picMkLst>
        </pc:picChg>
      </pc:sldChg>
      <pc:sldChg chg="addSp delSp modSp add mod replId">
        <pc:chgData name="Kali Cleymans" userId="15ee0734ad02b239" providerId="LiveId" clId="{6F392561-C4E2-4E6F-974A-E398E9791501}" dt="2022-12-13T17:51:47.492" v="3573" actId="1076"/>
        <pc:sldMkLst>
          <pc:docMk/>
          <pc:sldMk cId="3070711257" sldId="298"/>
        </pc:sldMkLst>
        <pc:spChg chg="mod">
          <ac:chgData name="Kali Cleymans" userId="15ee0734ad02b239" providerId="LiveId" clId="{6F392561-C4E2-4E6F-974A-E398E9791501}" dt="2022-12-13T17:49:53.824" v="3565" actId="20577"/>
          <ac:spMkLst>
            <pc:docMk/>
            <pc:sldMk cId="3070711257" sldId="298"/>
            <ac:spMk id="2" creationId="{DF2CE0CB-1009-54DE-8CA0-4475519AB20A}"/>
          </ac:spMkLst>
        </pc:spChg>
        <pc:spChg chg="mod">
          <ac:chgData name="Kali Cleymans" userId="15ee0734ad02b239" providerId="LiveId" clId="{6F392561-C4E2-4E6F-974A-E398E9791501}" dt="2022-12-13T17:51:27.385" v="3568" actId="108"/>
          <ac:spMkLst>
            <pc:docMk/>
            <pc:sldMk cId="3070711257" sldId="298"/>
            <ac:spMk id="8" creationId="{69A2C199-8CEB-9C34-CFCC-888DCA47E2C1}"/>
          </ac:spMkLst>
        </pc:spChg>
        <pc:picChg chg="del">
          <ac:chgData name="Kali Cleymans" userId="15ee0734ad02b239" providerId="LiveId" clId="{6F392561-C4E2-4E6F-974A-E398E9791501}" dt="2022-12-13T17:51:38.691" v="3569" actId="478"/>
          <ac:picMkLst>
            <pc:docMk/>
            <pc:sldMk cId="3070711257" sldId="298"/>
            <ac:picMk id="38914" creationId="{57B0C1D7-E159-629C-170B-51BA961837CA}"/>
          </ac:picMkLst>
        </pc:picChg>
        <pc:picChg chg="add mod">
          <ac:chgData name="Kali Cleymans" userId="15ee0734ad02b239" providerId="LiveId" clId="{6F392561-C4E2-4E6F-974A-E398E9791501}" dt="2022-12-13T17:51:47.492" v="3573" actId="1076"/>
          <ac:picMkLst>
            <pc:docMk/>
            <pc:sldMk cId="3070711257" sldId="298"/>
            <ac:picMk id="41986" creationId="{EFBD6C82-EF90-CADE-6F18-F9F746D55C22}"/>
          </ac:picMkLst>
        </pc:picChg>
      </pc:sldChg>
      <pc:sldChg chg="addSp delSp modSp add mod replId">
        <pc:chgData name="Kali Cleymans" userId="15ee0734ad02b239" providerId="LiveId" clId="{6F392561-C4E2-4E6F-974A-E398E9791501}" dt="2022-12-13T18:04:49.955" v="3734" actId="20577"/>
        <pc:sldMkLst>
          <pc:docMk/>
          <pc:sldMk cId="167914972" sldId="299"/>
        </pc:sldMkLst>
        <pc:spChg chg="mod">
          <ac:chgData name="Kali Cleymans" userId="15ee0734ad02b239" providerId="LiveId" clId="{6F392561-C4E2-4E6F-974A-E398E9791501}" dt="2022-12-13T17:59:02.971" v="3672" actId="313"/>
          <ac:spMkLst>
            <pc:docMk/>
            <pc:sldMk cId="167914972" sldId="299"/>
            <ac:spMk id="2" creationId="{DF2CE0CB-1009-54DE-8CA0-4475519AB20A}"/>
          </ac:spMkLst>
        </pc:spChg>
        <pc:spChg chg="mod">
          <ac:chgData name="Kali Cleymans" userId="15ee0734ad02b239" providerId="LiveId" clId="{6F392561-C4E2-4E6F-974A-E398E9791501}" dt="2022-12-13T18:04:49.955" v="3734" actId="20577"/>
          <ac:spMkLst>
            <pc:docMk/>
            <pc:sldMk cId="167914972" sldId="299"/>
            <ac:spMk id="8" creationId="{69A2C199-8CEB-9C34-CFCC-888DCA47E2C1}"/>
          </ac:spMkLst>
        </pc:spChg>
        <pc:picChg chg="del">
          <ac:chgData name="Kali Cleymans" userId="15ee0734ad02b239" providerId="LiveId" clId="{6F392561-C4E2-4E6F-974A-E398E9791501}" dt="2022-12-13T17:55:11.223" v="3619" actId="478"/>
          <ac:picMkLst>
            <pc:docMk/>
            <pc:sldMk cId="167914972" sldId="299"/>
            <ac:picMk id="39938" creationId="{9A2D5969-19C5-9690-5222-596D3AA711C9}"/>
          </ac:picMkLst>
        </pc:picChg>
        <pc:picChg chg="add del mod">
          <ac:chgData name="Kali Cleymans" userId="15ee0734ad02b239" providerId="LiveId" clId="{6F392561-C4E2-4E6F-974A-E398E9791501}" dt="2022-12-13T18:02:21.274" v="3678" actId="478"/>
          <ac:picMkLst>
            <pc:docMk/>
            <pc:sldMk cId="167914972" sldId="299"/>
            <ac:picMk id="43010" creationId="{50DEBA3A-5869-B1E4-3A1C-ACAE4DD4B653}"/>
          </ac:picMkLst>
        </pc:picChg>
        <pc:picChg chg="add mod">
          <ac:chgData name="Kali Cleymans" userId="15ee0734ad02b239" providerId="LiveId" clId="{6F392561-C4E2-4E6F-974A-E398E9791501}" dt="2022-12-13T18:02:26.619" v="3681" actId="1076"/>
          <ac:picMkLst>
            <pc:docMk/>
            <pc:sldMk cId="167914972" sldId="299"/>
            <ac:picMk id="43012" creationId="{4B66930C-F7A8-4DB3-8A58-A8A2BFF0EA12}"/>
          </ac:picMkLst>
        </pc:picChg>
      </pc:sldChg>
      <pc:sldChg chg="addSp delSp modSp add mod">
        <pc:chgData name="Kali Cleymans" userId="15ee0734ad02b239" providerId="LiveId" clId="{6F392561-C4E2-4E6F-974A-E398E9791501}" dt="2022-12-13T18:11:10.263" v="3796" actId="20577"/>
        <pc:sldMkLst>
          <pc:docMk/>
          <pc:sldMk cId="1806906153" sldId="300"/>
        </pc:sldMkLst>
        <pc:spChg chg="mod">
          <ac:chgData name="Kali Cleymans" userId="15ee0734ad02b239" providerId="LiveId" clId="{6F392561-C4E2-4E6F-974A-E398E9791501}" dt="2022-12-13T18:08:31.768" v="3771" actId="20577"/>
          <ac:spMkLst>
            <pc:docMk/>
            <pc:sldMk cId="1806906153" sldId="300"/>
            <ac:spMk id="2" creationId="{DF2CE0CB-1009-54DE-8CA0-4475519AB20A}"/>
          </ac:spMkLst>
        </pc:spChg>
        <pc:spChg chg="mod">
          <ac:chgData name="Kali Cleymans" userId="15ee0734ad02b239" providerId="LiveId" clId="{6F392561-C4E2-4E6F-974A-E398E9791501}" dt="2022-12-13T18:11:10.263" v="3796" actId="20577"/>
          <ac:spMkLst>
            <pc:docMk/>
            <pc:sldMk cId="1806906153" sldId="300"/>
            <ac:spMk id="8" creationId="{69A2C199-8CEB-9C34-CFCC-888DCA47E2C1}"/>
          </ac:spMkLst>
        </pc:spChg>
        <pc:picChg chg="del">
          <ac:chgData name="Kali Cleymans" userId="15ee0734ad02b239" providerId="LiveId" clId="{6F392561-C4E2-4E6F-974A-E398E9791501}" dt="2022-12-13T18:08:15.185" v="3764" actId="478"/>
          <ac:picMkLst>
            <pc:docMk/>
            <pc:sldMk cId="1806906153" sldId="300"/>
            <ac:picMk id="43012" creationId="{4B66930C-F7A8-4DB3-8A58-A8A2BFF0EA12}"/>
          </ac:picMkLst>
        </pc:picChg>
        <pc:picChg chg="add mod">
          <ac:chgData name="Kali Cleymans" userId="15ee0734ad02b239" providerId="LiveId" clId="{6F392561-C4E2-4E6F-974A-E398E9791501}" dt="2022-12-13T18:08:25.355" v="3769" actId="1076"/>
          <ac:picMkLst>
            <pc:docMk/>
            <pc:sldMk cId="1806906153" sldId="300"/>
            <ac:picMk id="44034" creationId="{8FEE2AC6-17B8-5E06-BBDE-7525BB8344A4}"/>
          </ac:picMkLst>
        </pc:picChg>
        <pc:picChg chg="add del">
          <ac:chgData name="Kali Cleymans" userId="15ee0734ad02b239" providerId="LiveId" clId="{6F392561-C4E2-4E6F-974A-E398E9791501}" dt="2022-12-13T18:08:46.459" v="3775"/>
          <ac:picMkLst>
            <pc:docMk/>
            <pc:sldMk cId="1806906153" sldId="300"/>
            <ac:picMk id="44036" creationId="{FBB3840E-C9FE-5849-9FF4-200F163B8B2C}"/>
          </ac:picMkLst>
        </pc:picChg>
      </pc:sldChg>
      <pc:sldChg chg="addSp delSp modSp add mod">
        <pc:chgData name="Kali Cleymans" userId="15ee0734ad02b239" providerId="LiveId" clId="{6F392561-C4E2-4E6F-974A-E398E9791501}" dt="2022-12-13T18:21:11.458" v="3899" actId="1076"/>
        <pc:sldMkLst>
          <pc:docMk/>
          <pc:sldMk cId="83754819" sldId="301"/>
        </pc:sldMkLst>
        <pc:spChg chg="mod">
          <ac:chgData name="Kali Cleymans" userId="15ee0734ad02b239" providerId="LiveId" clId="{6F392561-C4E2-4E6F-974A-E398E9791501}" dt="2022-12-13T18:13:34.306" v="3835" actId="20577"/>
          <ac:spMkLst>
            <pc:docMk/>
            <pc:sldMk cId="83754819" sldId="301"/>
            <ac:spMk id="2" creationId="{DF2CE0CB-1009-54DE-8CA0-4475519AB20A}"/>
          </ac:spMkLst>
        </pc:spChg>
        <pc:spChg chg="mod">
          <ac:chgData name="Kali Cleymans" userId="15ee0734ad02b239" providerId="LiveId" clId="{6F392561-C4E2-4E6F-974A-E398E9791501}" dt="2022-12-13T18:20:42.635" v="3893" actId="20577"/>
          <ac:spMkLst>
            <pc:docMk/>
            <pc:sldMk cId="83754819" sldId="301"/>
            <ac:spMk id="8" creationId="{69A2C199-8CEB-9C34-CFCC-888DCA47E2C1}"/>
          </ac:spMkLst>
        </pc:spChg>
        <pc:picChg chg="del">
          <ac:chgData name="Kali Cleymans" userId="15ee0734ad02b239" providerId="LiveId" clId="{6F392561-C4E2-4E6F-974A-E398E9791501}" dt="2022-12-13T18:20:57.152" v="3894" actId="478"/>
          <ac:picMkLst>
            <pc:docMk/>
            <pc:sldMk cId="83754819" sldId="301"/>
            <ac:picMk id="2050" creationId="{18BBB5A2-8E34-85EA-2AEE-F08CF31E86A0}"/>
          </ac:picMkLst>
        </pc:picChg>
        <pc:picChg chg="add mod">
          <ac:chgData name="Kali Cleymans" userId="15ee0734ad02b239" providerId="LiveId" clId="{6F392561-C4E2-4E6F-974A-E398E9791501}" dt="2022-12-13T18:21:11.458" v="3899" actId="1076"/>
          <ac:picMkLst>
            <pc:docMk/>
            <pc:sldMk cId="83754819" sldId="301"/>
            <ac:picMk id="45058" creationId="{B0787A6E-323D-9F39-B09A-97364AA8A849}"/>
          </ac:picMkLst>
        </pc:picChg>
      </pc:sldChg>
      <pc:sldChg chg="add del">
        <pc:chgData name="Kali Cleymans" userId="15ee0734ad02b239" providerId="LiveId" clId="{6F392561-C4E2-4E6F-974A-E398E9791501}" dt="2022-12-13T18:12:28.832" v="3798" actId="2890"/>
        <pc:sldMkLst>
          <pc:docMk/>
          <pc:sldMk cId="2010860089" sldId="301"/>
        </pc:sldMkLst>
      </pc:sldChg>
      <pc:sldChg chg="addSp delSp modSp add mod replId">
        <pc:chgData name="Kali Cleymans" userId="15ee0734ad02b239" providerId="LiveId" clId="{6F392561-C4E2-4E6F-974A-E398E9791501}" dt="2022-12-13T18:45:44.257" v="4167" actId="20577"/>
        <pc:sldMkLst>
          <pc:docMk/>
          <pc:sldMk cId="108696516" sldId="302"/>
        </pc:sldMkLst>
        <pc:spChg chg="mod">
          <ac:chgData name="Kali Cleymans" userId="15ee0734ad02b239" providerId="LiveId" clId="{6F392561-C4E2-4E6F-974A-E398E9791501}" dt="2022-12-13T18:26:56.897" v="3938" actId="20577"/>
          <ac:spMkLst>
            <pc:docMk/>
            <pc:sldMk cId="108696516" sldId="302"/>
            <ac:spMk id="2" creationId="{DF2CE0CB-1009-54DE-8CA0-4475519AB20A}"/>
          </ac:spMkLst>
        </pc:spChg>
        <pc:spChg chg="mod">
          <ac:chgData name="Kali Cleymans" userId="15ee0734ad02b239" providerId="LiveId" clId="{6F392561-C4E2-4E6F-974A-E398E9791501}" dt="2022-12-13T18:45:44.257" v="4167" actId="20577"/>
          <ac:spMkLst>
            <pc:docMk/>
            <pc:sldMk cId="108696516" sldId="302"/>
            <ac:spMk id="8" creationId="{69A2C199-8CEB-9C34-CFCC-888DCA47E2C1}"/>
          </ac:spMkLst>
        </pc:spChg>
        <pc:picChg chg="del">
          <ac:chgData name="Kali Cleymans" userId="15ee0734ad02b239" providerId="LiveId" clId="{6F392561-C4E2-4E6F-974A-E398E9791501}" dt="2022-12-13T18:27:02.706" v="3939" actId="478"/>
          <ac:picMkLst>
            <pc:docMk/>
            <pc:sldMk cId="108696516" sldId="302"/>
            <ac:picMk id="4098" creationId="{286B9C71-9863-4395-3D23-4D2F47EB7F21}"/>
          </ac:picMkLst>
        </pc:picChg>
        <pc:picChg chg="add mod">
          <ac:chgData name="Kali Cleymans" userId="15ee0734ad02b239" providerId="LiveId" clId="{6F392561-C4E2-4E6F-974A-E398E9791501}" dt="2022-12-13T18:27:08.947" v="3943" actId="1076"/>
          <ac:picMkLst>
            <pc:docMk/>
            <pc:sldMk cId="108696516" sldId="302"/>
            <ac:picMk id="46082" creationId="{9309525F-7DC9-D700-39E1-5CC49864E3FB}"/>
          </ac:picMkLst>
        </pc:picChg>
      </pc:sldChg>
      <pc:sldChg chg="add del replId">
        <pc:chgData name="Kali Cleymans" userId="15ee0734ad02b239" providerId="LiveId" clId="{6F392561-C4E2-4E6F-974A-E398E9791501}" dt="2022-12-13T18:12:28.832" v="3798" actId="2890"/>
        <pc:sldMkLst>
          <pc:docMk/>
          <pc:sldMk cId="2013421408" sldId="302"/>
        </pc:sldMkLst>
      </pc:sldChg>
      <pc:sldChg chg="add del replId">
        <pc:chgData name="Kali Cleymans" userId="15ee0734ad02b239" providerId="LiveId" clId="{6F392561-C4E2-4E6F-974A-E398E9791501}" dt="2022-12-13T18:12:28.832" v="3798" actId="2890"/>
        <pc:sldMkLst>
          <pc:docMk/>
          <pc:sldMk cId="1026667239" sldId="303"/>
        </pc:sldMkLst>
      </pc:sldChg>
      <pc:sldChg chg="addSp delSp modSp add mod">
        <pc:chgData name="Kali Cleymans" userId="15ee0734ad02b239" providerId="LiveId" clId="{6F392561-C4E2-4E6F-974A-E398E9791501}" dt="2022-12-13T18:45:28.019" v="4163" actId="20577"/>
        <pc:sldMkLst>
          <pc:docMk/>
          <pc:sldMk cId="4141426892" sldId="303"/>
        </pc:sldMkLst>
        <pc:spChg chg="mod">
          <ac:chgData name="Kali Cleymans" userId="15ee0734ad02b239" providerId="LiveId" clId="{6F392561-C4E2-4E6F-974A-E398E9791501}" dt="2022-12-13T18:41:26" v="4151" actId="1076"/>
          <ac:spMkLst>
            <pc:docMk/>
            <pc:sldMk cId="4141426892" sldId="303"/>
            <ac:spMk id="2" creationId="{DF2CE0CB-1009-54DE-8CA0-4475519AB20A}"/>
          </ac:spMkLst>
        </pc:spChg>
        <pc:spChg chg="mod">
          <ac:chgData name="Kali Cleymans" userId="15ee0734ad02b239" providerId="LiveId" clId="{6F392561-C4E2-4E6F-974A-E398E9791501}" dt="2022-12-13T18:45:28.019" v="4163" actId="20577"/>
          <ac:spMkLst>
            <pc:docMk/>
            <pc:sldMk cId="4141426892" sldId="303"/>
            <ac:spMk id="8" creationId="{69A2C199-8CEB-9C34-CFCC-888DCA47E2C1}"/>
          </ac:spMkLst>
        </pc:spChg>
        <pc:picChg chg="del">
          <ac:chgData name="Kali Cleymans" userId="15ee0734ad02b239" providerId="LiveId" clId="{6F392561-C4E2-4E6F-974A-E398E9791501}" dt="2022-12-13T18:41:22.809" v="4148" actId="478"/>
          <ac:picMkLst>
            <pc:docMk/>
            <pc:sldMk cId="4141426892" sldId="303"/>
            <ac:picMk id="46082" creationId="{9309525F-7DC9-D700-39E1-5CC49864E3FB}"/>
          </ac:picMkLst>
        </pc:picChg>
        <pc:picChg chg="add mod">
          <ac:chgData name="Kali Cleymans" userId="15ee0734ad02b239" providerId="LiveId" clId="{6F392561-C4E2-4E6F-974A-E398E9791501}" dt="2022-12-13T18:41:39.650" v="4158" actId="1076"/>
          <ac:picMkLst>
            <pc:docMk/>
            <pc:sldMk cId="4141426892" sldId="303"/>
            <ac:picMk id="47106" creationId="{BD664A1F-6538-28AB-7DF4-5FE03E1AFB88}"/>
          </ac:picMkLst>
        </pc:picChg>
      </pc:sldChg>
      <pc:sldChg chg="addSp delSp modSp add mod">
        <pc:chgData name="Kali Cleymans" userId="15ee0734ad02b239" providerId="LiveId" clId="{6F392561-C4E2-4E6F-974A-E398E9791501}" dt="2022-12-14T09:29:56.121" v="4636" actId="20577"/>
        <pc:sldMkLst>
          <pc:docMk/>
          <pc:sldMk cId="1809935042" sldId="304"/>
        </pc:sldMkLst>
        <pc:spChg chg="mod">
          <ac:chgData name="Kali Cleymans" userId="15ee0734ad02b239" providerId="LiveId" clId="{6F392561-C4E2-4E6F-974A-E398E9791501}" dt="2022-12-13T20:30:48.424" v="4234" actId="27636"/>
          <ac:spMkLst>
            <pc:docMk/>
            <pc:sldMk cId="1809935042" sldId="304"/>
            <ac:spMk id="2" creationId="{DF2CE0CB-1009-54DE-8CA0-4475519AB20A}"/>
          </ac:spMkLst>
        </pc:spChg>
        <pc:spChg chg="mod">
          <ac:chgData name="Kali Cleymans" userId="15ee0734ad02b239" providerId="LiveId" clId="{6F392561-C4E2-4E6F-974A-E398E9791501}" dt="2022-12-14T09:29:56.121" v="4636" actId="20577"/>
          <ac:spMkLst>
            <pc:docMk/>
            <pc:sldMk cId="1809935042" sldId="304"/>
            <ac:spMk id="8" creationId="{69A2C199-8CEB-9C34-CFCC-888DCA47E2C1}"/>
          </ac:spMkLst>
        </pc:spChg>
        <pc:picChg chg="del">
          <ac:chgData name="Kali Cleymans" userId="15ee0734ad02b239" providerId="LiveId" clId="{6F392561-C4E2-4E6F-974A-E398E9791501}" dt="2022-12-13T20:37:46.626" v="4380" actId="478"/>
          <ac:picMkLst>
            <pc:docMk/>
            <pc:sldMk cId="1809935042" sldId="304"/>
            <ac:picMk id="31746" creationId="{C0E67655-5854-B196-25B4-E7CA2CAA2BF1}"/>
          </ac:picMkLst>
        </pc:picChg>
        <pc:picChg chg="add mod">
          <ac:chgData name="Kali Cleymans" userId="15ee0734ad02b239" providerId="LiveId" clId="{6F392561-C4E2-4E6F-974A-E398E9791501}" dt="2022-12-13T20:38:09.662" v="4386" actId="1076"/>
          <ac:picMkLst>
            <pc:docMk/>
            <pc:sldMk cId="1809935042" sldId="304"/>
            <ac:picMk id="48130" creationId="{11A54FB1-03A7-FCC2-7A28-FFEE29F32A8B}"/>
          </ac:picMkLst>
        </pc:picChg>
      </pc:sldChg>
      <pc:sldChg chg="addSp delSp modSp add mod replId">
        <pc:chgData name="Kali Cleymans" userId="15ee0734ad02b239" providerId="LiveId" clId="{6F392561-C4E2-4E6F-974A-E398E9791501}" dt="2022-12-14T09:27:16.123" v="4556" actId="1076"/>
        <pc:sldMkLst>
          <pc:docMk/>
          <pc:sldMk cId="1497520919" sldId="305"/>
        </pc:sldMkLst>
        <pc:spChg chg="mod">
          <ac:chgData name="Kali Cleymans" userId="15ee0734ad02b239" providerId="LiveId" clId="{6F392561-C4E2-4E6F-974A-E398E9791501}" dt="2022-12-14T09:19:38.838" v="4453" actId="20577"/>
          <ac:spMkLst>
            <pc:docMk/>
            <pc:sldMk cId="1497520919" sldId="305"/>
            <ac:spMk id="2" creationId="{DF2CE0CB-1009-54DE-8CA0-4475519AB20A}"/>
          </ac:spMkLst>
        </pc:spChg>
        <pc:spChg chg="mod">
          <ac:chgData name="Kali Cleymans" userId="15ee0734ad02b239" providerId="LiveId" clId="{6F392561-C4E2-4E6F-974A-E398E9791501}" dt="2022-12-14T09:26:30.879" v="4552" actId="27636"/>
          <ac:spMkLst>
            <pc:docMk/>
            <pc:sldMk cId="1497520919" sldId="305"/>
            <ac:spMk id="8" creationId="{69A2C199-8CEB-9C34-CFCC-888DCA47E2C1}"/>
          </ac:spMkLst>
        </pc:spChg>
        <pc:picChg chg="add mod">
          <ac:chgData name="Kali Cleymans" userId="15ee0734ad02b239" providerId="LiveId" clId="{6F392561-C4E2-4E6F-974A-E398E9791501}" dt="2022-12-14T09:27:16.123" v="4556" actId="1076"/>
          <ac:picMkLst>
            <pc:docMk/>
            <pc:sldMk cId="1497520919" sldId="305"/>
            <ac:picMk id="1026" creationId="{4A2D8AB9-A37F-F782-46BF-4EBC1F4168D5}"/>
          </ac:picMkLst>
        </pc:picChg>
        <pc:picChg chg="del">
          <ac:chgData name="Kali Cleymans" userId="15ee0734ad02b239" providerId="LiveId" clId="{6F392561-C4E2-4E6F-974A-E398E9791501}" dt="2022-12-14T09:27:07.988" v="4553" actId="478"/>
          <ac:picMkLst>
            <pc:docMk/>
            <pc:sldMk cId="1497520919" sldId="305"/>
            <ac:picMk id="32770" creationId="{E8F37DC9-4130-1262-9581-D0D78181B7A4}"/>
          </ac:picMkLst>
        </pc:picChg>
      </pc:sldChg>
      <pc:sldChg chg="addSp delSp modSp add mod">
        <pc:chgData name="Kali Cleymans" userId="15ee0734ad02b239" providerId="LiveId" clId="{6F392561-C4E2-4E6F-974A-E398E9791501}" dt="2022-12-14T09:32:11.875" v="4711" actId="20577"/>
        <pc:sldMkLst>
          <pc:docMk/>
          <pc:sldMk cId="2911779218" sldId="306"/>
        </pc:sldMkLst>
        <pc:spChg chg="mod">
          <ac:chgData name="Kali Cleymans" userId="15ee0734ad02b239" providerId="LiveId" clId="{6F392561-C4E2-4E6F-974A-E398E9791501}" dt="2022-12-14T09:28:20.495" v="4599" actId="313"/>
          <ac:spMkLst>
            <pc:docMk/>
            <pc:sldMk cId="2911779218" sldId="306"/>
            <ac:spMk id="2" creationId="{DF2CE0CB-1009-54DE-8CA0-4475519AB20A}"/>
          </ac:spMkLst>
        </pc:spChg>
        <pc:spChg chg="mod">
          <ac:chgData name="Kali Cleymans" userId="15ee0734ad02b239" providerId="LiveId" clId="{6F392561-C4E2-4E6F-974A-E398E9791501}" dt="2022-12-14T09:32:11.875" v="4711" actId="20577"/>
          <ac:spMkLst>
            <pc:docMk/>
            <pc:sldMk cId="2911779218" sldId="306"/>
            <ac:spMk id="8" creationId="{69A2C199-8CEB-9C34-CFCC-888DCA47E2C1}"/>
          </ac:spMkLst>
        </pc:spChg>
        <pc:picChg chg="add mod">
          <ac:chgData name="Kali Cleymans" userId="15ee0734ad02b239" providerId="LiveId" clId="{6F392561-C4E2-4E6F-974A-E398E9791501}" dt="2022-12-14T09:29:24.101" v="4606" actId="1076"/>
          <ac:picMkLst>
            <pc:docMk/>
            <pc:sldMk cId="2911779218" sldId="306"/>
            <ac:picMk id="2050" creationId="{F3E98794-4846-164D-5940-B36302C95C9B}"/>
          </ac:picMkLst>
        </pc:picChg>
        <pc:picChg chg="del">
          <ac:chgData name="Kali Cleymans" userId="15ee0734ad02b239" providerId="LiveId" clId="{6F392561-C4E2-4E6F-974A-E398E9791501}" dt="2022-12-14T09:29:13.618" v="4603" actId="478"/>
          <ac:picMkLst>
            <pc:docMk/>
            <pc:sldMk cId="2911779218" sldId="306"/>
            <ac:picMk id="48130" creationId="{11A54FB1-03A7-FCC2-7A28-FFEE29F32A8B}"/>
          </ac:picMkLst>
        </pc:picChg>
      </pc:sldChg>
      <pc:sldChg chg="addSp delSp modSp add mod replId">
        <pc:chgData name="Kali Cleymans" userId="15ee0734ad02b239" providerId="LiveId" clId="{6F392561-C4E2-4E6F-974A-E398E9791501}" dt="2022-12-14T10:05:04.690" v="4891" actId="5793"/>
        <pc:sldMkLst>
          <pc:docMk/>
          <pc:sldMk cId="1650949667" sldId="307"/>
        </pc:sldMkLst>
        <pc:spChg chg="mod">
          <ac:chgData name="Kali Cleymans" userId="15ee0734ad02b239" providerId="LiveId" clId="{6F392561-C4E2-4E6F-974A-E398E9791501}" dt="2022-12-14T09:35:30.851" v="4745" actId="20577"/>
          <ac:spMkLst>
            <pc:docMk/>
            <pc:sldMk cId="1650949667" sldId="307"/>
            <ac:spMk id="2" creationId="{DF2CE0CB-1009-54DE-8CA0-4475519AB20A}"/>
          </ac:spMkLst>
        </pc:spChg>
        <pc:spChg chg="mod">
          <ac:chgData name="Kali Cleymans" userId="15ee0734ad02b239" providerId="LiveId" clId="{6F392561-C4E2-4E6F-974A-E398E9791501}" dt="2022-12-14T10:05:04.690" v="4891" actId="5793"/>
          <ac:spMkLst>
            <pc:docMk/>
            <pc:sldMk cId="1650949667" sldId="307"/>
            <ac:spMk id="8" creationId="{69A2C199-8CEB-9C34-CFCC-888DCA47E2C1}"/>
          </ac:spMkLst>
        </pc:spChg>
        <pc:picChg chg="del">
          <ac:chgData name="Kali Cleymans" userId="15ee0734ad02b239" providerId="LiveId" clId="{6F392561-C4E2-4E6F-974A-E398E9791501}" dt="2022-12-14T10:03:12.853" v="4825" actId="478"/>
          <ac:picMkLst>
            <pc:docMk/>
            <pc:sldMk cId="1650949667" sldId="307"/>
            <ac:picMk id="1026" creationId="{4A2D8AB9-A37F-F782-46BF-4EBC1F4168D5}"/>
          </ac:picMkLst>
        </pc:picChg>
        <pc:picChg chg="add mod">
          <ac:chgData name="Kali Cleymans" userId="15ee0734ad02b239" providerId="LiveId" clId="{6F392561-C4E2-4E6F-974A-E398E9791501}" dt="2022-12-14T10:03:18.929" v="4828" actId="1076"/>
          <ac:picMkLst>
            <pc:docMk/>
            <pc:sldMk cId="1650949667" sldId="307"/>
            <ac:picMk id="3074" creationId="{04404C84-AC62-52FF-BA3B-E57AD4A911DB}"/>
          </ac:picMkLst>
        </pc:picChg>
      </pc:sldChg>
      <pc:sldChg chg="addSp delSp modSp add mod">
        <pc:chgData name="Kali Cleymans" userId="15ee0734ad02b239" providerId="LiveId" clId="{6F392561-C4E2-4E6F-974A-E398E9791501}" dt="2022-12-14T11:01:11.501" v="5457" actId="20577"/>
        <pc:sldMkLst>
          <pc:docMk/>
          <pc:sldMk cId="3488855605" sldId="308"/>
        </pc:sldMkLst>
        <pc:spChg chg="mod">
          <ac:chgData name="Kali Cleymans" userId="15ee0734ad02b239" providerId="LiveId" clId="{6F392561-C4E2-4E6F-974A-E398E9791501}" dt="2022-12-14T10:06:19.559" v="4958" actId="20577"/>
          <ac:spMkLst>
            <pc:docMk/>
            <pc:sldMk cId="3488855605" sldId="308"/>
            <ac:spMk id="2" creationId="{DF2CE0CB-1009-54DE-8CA0-4475519AB20A}"/>
          </ac:spMkLst>
        </pc:spChg>
        <pc:spChg chg="mod">
          <ac:chgData name="Kali Cleymans" userId="15ee0734ad02b239" providerId="LiveId" clId="{6F392561-C4E2-4E6F-974A-E398E9791501}" dt="2022-12-14T11:01:11.501" v="5457" actId="20577"/>
          <ac:spMkLst>
            <pc:docMk/>
            <pc:sldMk cId="3488855605" sldId="308"/>
            <ac:spMk id="8" creationId="{69A2C199-8CEB-9C34-CFCC-888DCA47E2C1}"/>
          </ac:spMkLst>
        </pc:spChg>
        <pc:picChg chg="del">
          <ac:chgData name="Kali Cleymans" userId="15ee0734ad02b239" providerId="LiveId" clId="{6F392561-C4E2-4E6F-974A-E398E9791501}" dt="2022-12-14T10:06:42.884" v="4959" actId="478"/>
          <ac:picMkLst>
            <pc:docMk/>
            <pc:sldMk cId="3488855605" sldId="308"/>
            <ac:picMk id="2050" creationId="{F3E98794-4846-164D-5940-B36302C95C9B}"/>
          </ac:picMkLst>
        </pc:picChg>
        <pc:picChg chg="add mod">
          <ac:chgData name="Kali Cleymans" userId="15ee0734ad02b239" providerId="LiveId" clId="{6F392561-C4E2-4E6F-974A-E398E9791501}" dt="2022-12-14T10:06:50.495" v="4963" actId="1076"/>
          <ac:picMkLst>
            <pc:docMk/>
            <pc:sldMk cId="3488855605" sldId="308"/>
            <ac:picMk id="4098" creationId="{3995ACF3-641A-169C-63A9-01BD4F469DA3}"/>
          </ac:picMkLst>
        </pc:picChg>
      </pc:sldChg>
      <pc:sldChg chg="addSp delSp modSp add mod replId">
        <pc:chgData name="Kali Cleymans" userId="15ee0734ad02b239" providerId="LiveId" clId="{6F392561-C4E2-4E6F-974A-E398E9791501}" dt="2022-12-14T11:50:23.944" v="5962" actId="1076"/>
        <pc:sldMkLst>
          <pc:docMk/>
          <pc:sldMk cId="2114339740" sldId="309"/>
        </pc:sldMkLst>
        <pc:spChg chg="mod">
          <ac:chgData name="Kali Cleymans" userId="15ee0734ad02b239" providerId="LiveId" clId="{6F392561-C4E2-4E6F-974A-E398E9791501}" dt="2022-12-14T11:24:24.200" v="5511" actId="20577"/>
          <ac:spMkLst>
            <pc:docMk/>
            <pc:sldMk cId="2114339740" sldId="309"/>
            <ac:spMk id="2" creationId="{DF2CE0CB-1009-54DE-8CA0-4475519AB20A}"/>
          </ac:spMkLst>
        </pc:spChg>
        <pc:spChg chg="mod">
          <ac:chgData name="Kali Cleymans" userId="15ee0734ad02b239" providerId="LiveId" clId="{6F392561-C4E2-4E6F-974A-E398E9791501}" dt="2022-12-14T11:49:56.953" v="5958" actId="20577"/>
          <ac:spMkLst>
            <pc:docMk/>
            <pc:sldMk cId="2114339740" sldId="309"/>
            <ac:spMk id="8" creationId="{69A2C199-8CEB-9C34-CFCC-888DCA47E2C1}"/>
          </ac:spMkLst>
        </pc:spChg>
        <pc:picChg chg="del">
          <ac:chgData name="Kali Cleymans" userId="15ee0734ad02b239" providerId="LiveId" clId="{6F392561-C4E2-4E6F-974A-E398E9791501}" dt="2022-12-14T11:50:15.473" v="5959" actId="478"/>
          <ac:picMkLst>
            <pc:docMk/>
            <pc:sldMk cId="2114339740" sldId="309"/>
            <ac:picMk id="3074" creationId="{04404C84-AC62-52FF-BA3B-E57AD4A911DB}"/>
          </ac:picMkLst>
        </pc:picChg>
        <pc:picChg chg="add mod">
          <ac:chgData name="Kali Cleymans" userId="15ee0734ad02b239" providerId="LiveId" clId="{6F392561-C4E2-4E6F-974A-E398E9791501}" dt="2022-12-14T11:50:23.944" v="5962" actId="1076"/>
          <ac:picMkLst>
            <pc:docMk/>
            <pc:sldMk cId="2114339740" sldId="309"/>
            <ac:picMk id="6146" creationId="{0E0F274D-4BA0-68A3-A4FD-AD4285318654}"/>
          </ac:picMkLst>
        </pc:picChg>
      </pc:sldChg>
      <pc:sldChg chg="addSp delSp modSp add mod">
        <pc:chgData name="Kali Cleymans" userId="15ee0734ad02b239" providerId="LiveId" clId="{6F392561-C4E2-4E6F-974A-E398E9791501}" dt="2022-12-14T11:23:32.903" v="5482" actId="1076"/>
        <pc:sldMkLst>
          <pc:docMk/>
          <pc:sldMk cId="1834313101" sldId="310"/>
        </pc:sldMkLst>
        <pc:spChg chg="mod">
          <ac:chgData name="Kali Cleymans" userId="15ee0734ad02b239" providerId="LiveId" clId="{6F392561-C4E2-4E6F-974A-E398E9791501}" dt="2022-12-14T11:01:59.077" v="5470" actId="20577"/>
          <ac:spMkLst>
            <pc:docMk/>
            <pc:sldMk cId="1834313101" sldId="310"/>
            <ac:spMk id="2" creationId="{DF2CE0CB-1009-54DE-8CA0-4475519AB20A}"/>
          </ac:spMkLst>
        </pc:spChg>
        <pc:spChg chg="mod">
          <ac:chgData name="Kali Cleymans" userId="15ee0734ad02b239" providerId="LiveId" clId="{6F392561-C4E2-4E6F-974A-E398E9791501}" dt="2022-12-14T11:22:46.789" v="5475" actId="108"/>
          <ac:spMkLst>
            <pc:docMk/>
            <pc:sldMk cId="1834313101" sldId="310"/>
            <ac:spMk id="8" creationId="{69A2C199-8CEB-9C34-CFCC-888DCA47E2C1}"/>
          </ac:spMkLst>
        </pc:spChg>
        <pc:picChg chg="del">
          <ac:chgData name="Kali Cleymans" userId="15ee0734ad02b239" providerId="LiveId" clId="{6F392561-C4E2-4E6F-974A-E398E9791501}" dt="2022-12-14T11:23:20.056" v="5476" actId="478"/>
          <ac:picMkLst>
            <pc:docMk/>
            <pc:sldMk cId="1834313101" sldId="310"/>
            <ac:picMk id="4098" creationId="{3995ACF3-641A-169C-63A9-01BD4F469DA3}"/>
          </ac:picMkLst>
        </pc:picChg>
        <pc:picChg chg="add mod">
          <ac:chgData name="Kali Cleymans" userId="15ee0734ad02b239" providerId="LiveId" clId="{6F392561-C4E2-4E6F-974A-E398E9791501}" dt="2022-12-14T11:23:32.903" v="5482" actId="1076"/>
          <ac:picMkLst>
            <pc:docMk/>
            <pc:sldMk cId="1834313101" sldId="310"/>
            <ac:picMk id="5122" creationId="{1E5E2AE2-E5D4-A95E-5B57-6BBB5D3B2EBE}"/>
          </ac:picMkLst>
        </pc:picChg>
      </pc:sldChg>
      <pc:sldChg chg="addSp delSp modSp add mod">
        <pc:chgData name="Kali Cleymans" userId="15ee0734ad02b239" providerId="LiveId" clId="{6F392561-C4E2-4E6F-974A-E398E9791501}" dt="2022-12-14T12:10:41.538" v="6321" actId="20577"/>
        <pc:sldMkLst>
          <pc:docMk/>
          <pc:sldMk cId="3077225386" sldId="311"/>
        </pc:sldMkLst>
        <pc:spChg chg="mod">
          <ac:chgData name="Kali Cleymans" userId="15ee0734ad02b239" providerId="LiveId" clId="{6F392561-C4E2-4E6F-974A-E398E9791501}" dt="2022-12-14T11:56:40.103" v="6049" actId="20577"/>
          <ac:spMkLst>
            <pc:docMk/>
            <pc:sldMk cId="3077225386" sldId="311"/>
            <ac:spMk id="2" creationId="{DF2CE0CB-1009-54DE-8CA0-4475519AB20A}"/>
          </ac:spMkLst>
        </pc:spChg>
        <pc:spChg chg="mod">
          <ac:chgData name="Kali Cleymans" userId="15ee0734ad02b239" providerId="LiveId" clId="{6F392561-C4E2-4E6F-974A-E398E9791501}" dt="2022-12-14T12:10:41.538" v="6321" actId="20577"/>
          <ac:spMkLst>
            <pc:docMk/>
            <pc:sldMk cId="3077225386" sldId="311"/>
            <ac:spMk id="8" creationId="{69A2C199-8CEB-9C34-CFCC-888DCA47E2C1}"/>
          </ac:spMkLst>
        </pc:spChg>
        <pc:picChg chg="del">
          <ac:chgData name="Kali Cleymans" userId="15ee0734ad02b239" providerId="LiveId" clId="{6F392561-C4E2-4E6F-974A-E398E9791501}" dt="2022-12-14T11:56:46.539" v="6050" actId="478"/>
          <ac:picMkLst>
            <pc:docMk/>
            <pc:sldMk cId="3077225386" sldId="311"/>
            <ac:picMk id="2050" creationId="{F3E98794-4846-164D-5940-B36302C95C9B}"/>
          </ac:picMkLst>
        </pc:picChg>
        <pc:picChg chg="add mod">
          <ac:chgData name="Kali Cleymans" userId="15ee0734ad02b239" providerId="LiveId" clId="{6F392561-C4E2-4E6F-974A-E398E9791501}" dt="2022-12-14T11:56:53.129" v="6054" actId="1076"/>
          <ac:picMkLst>
            <pc:docMk/>
            <pc:sldMk cId="3077225386" sldId="311"/>
            <ac:picMk id="7170" creationId="{006462FB-C961-4709-1D8A-780CF938B9B8}"/>
          </ac:picMkLst>
        </pc:picChg>
      </pc:sldChg>
      <pc:sldChg chg="addSp delSp modSp add mod replId">
        <pc:chgData name="Kali Cleymans" userId="15ee0734ad02b239" providerId="LiveId" clId="{6F392561-C4E2-4E6F-974A-E398E9791501}" dt="2022-12-14T12:27:11.578" v="6870" actId="1076"/>
        <pc:sldMkLst>
          <pc:docMk/>
          <pc:sldMk cId="1201719383" sldId="312"/>
        </pc:sldMkLst>
        <pc:spChg chg="mod">
          <ac:chgData name="Kali Cleymans" userId="15ee0734ad02b239" providerId="LiveId" clId="{6F392561-C4E2-4E6F-974A-E398E9791501}" dt="2022-12-14T12:15:33.240" v="6376" actId="20577"/>
          <ac:spMkLst>
            <pc:docMk/>
            <pc:sldMk cId="1201719383" sldId="312"/>
            <ac:spMk id="2" creationId="{DF2CE0CB-1009-54DE-8CA0-4475519AB20A}"/>
          </ac:spMkLst>
        </pc:spChg>
        <pc:spChg chg="mod">
          <ac:chgData name="Kali Cleymans" userId="15ee0734ad02b239" providerId="LiveId" clId="{6F392561-C4E2-4E6F-974A-E398E9791501}" dt="2022-12-14T12:26:50.842" v="6865" actId="27636"/>
          <ac:spMkLst>
            <pc:docMk/>
            <pc:sldMk cId="1201719383" sldId="312"/>
            <ac:spMk id="8" creationId="{69A2C199-8CEB-9C34-CFCC-888DCA47E2C1}"/>
          </ac:spMkLst>
        </pc:spChg>
        <pc:picChg chg="del">
          <ac:chgData name="Kali Cleymans" userId="15ee0734ad02b239" providerId="LiveId" clId="{6F392561-C4E2-4E6F-974A-E398E9791501}" dt="2022-12-14T12:26:55.220" v="6866" actId="478"/>
          <ac:picMkLst>
            <pc:docMk/>
            <pc:sldMk cId="1201719383" sldId="312"/>
            <ac:picMk id="3074" creationId="{04404C84-AC62-52FF-BA3B-E57AD4A911DB}"/>
          </ac:picMkLst>
        </pc:picChg>
        <pc:picChg chg="add mod">
          <ac:chgData name="Kali Cleymans" userId="15ee0734ad02b239" providerId="LiveId" clId="{6F392561-C4E2-4E6F-974A-E398E9791501}" dt="2022-12-14T12:27:11.578" v="6870" actId="1076"/>
          <ac:picMkLst>
            <pc:docMk/>
            <pc:sldMk cId="1201719383" sldId="312"/>
            <ac:picMk id="9218" creationId="{630FA5FF-0766-49DC-A381-39FD43C1C023}"/>
          </ac:picMkLst>
        </pc:picChg>
      </pc:sldChg>
      <pc:sldChg chg="addSp delSp modSp add mod">
        <pc:chgData name="Kali Cleymans" userId="15ee0734ad02b239" providerId="LiveId" clId="{6F392561-C4E2-4E6F-974A-E398E9791501}" dt="2022-12-14T12:12:50.360" v="6337" actId="108"/>
        <pc:sldMkLst>
          <pc:docMk/>
          <pc:sldMk cId="731047308" sldId="313"/>
        </pc:sldMkLst>
        <pc:spChg chg="mod">
          <ac:chgData name="Kali Cleymans" userId="15ee0734ad02b239" providerId="LiveId" clId="{6F392561-C4E2-4E6F-974A-E398E9791501}" dt="2022-12-14T12:12:50.360" v="6337" actId="108"/>
          <ac:spMkLst>
            <pc:docMk/>
            <pc:sldMk cId="731047308" sldId="313"/>
            <ac:spMk id="8" creationId="{69A2C199-8CEB-9C34-CFCC-888DCA47E2C1}"/>
          </ac:spMkLst>
        </pc:spChg>
        <pc:picChg chg="del">
          <ac:chgData name="Kali Cleymans" userId="15ee0734ad02b239" providerId="LiveId" clId="{6F392561-C4E2-4E6F-974A-E398E9791501}" dt="2022-12-14T12:11:09.416" v="6323" actId="478"/>
          <ac:picMkLst>
            <pc:docMk/>
            <pc:sldMk cId="731047308" sldId="313"/>
            <ac:picMk id="7170" creationId="{006462FB-C961-4709-1D8A-780CF938B9B8}"/>
          </ac:picMkLst>
        </pc:picChg>
        <pc:picChg chg="add mod">
          <ac:chgData name="Kali Cleymans" userId="15ee0734ad02b239" providerId="LiveId" clId="{6F392561-C4E2-4E6F-974A-E398E9791501}" dt="2022-12-14T12:11:15.089" v="6326" actId="1076"/>
          <ac:picMkLst>
            <pc:docMk/>
            <pc:sldMk cId="731047308" sldId="313"/>
            <ac:picMk id="8194" creationId="{79AB5CF9-BFDC-2FF2-2F03-740C343E2287}"/>
          </ac:picMkLst>
        </pc:picChg>
      </pc:sldChg>
      <pc:sldChg chg="addSp delSp modSp add mod">
        <pc:chgData name="Kali Cleymans" userId="15ee0734ad02b239" providerId="LiveId" clId="{6F392561-C4E2-4E6F-974A-E398E9791501}" dt="2022-12-14T13:12:39.168" v="7336" actId="20577"/>
        <pc:sldMkLst>
          <pc:docMk/>
          <pc:sldMk cId="1961928277" sldId="314"/>
        </pc:sldMkLst>
        <pc:spChg chg="mod">
          <ac:chgData name="Kali Cleymans" userId="15ee0734ad02b239" providerId="LiveId" clId="{6F392561-C4E2-4E6F-974A-E398E9791501}" dt="2022-12-14T12:53:12.083" v="7041" actId="20577"/>
          <ac:spMkLst>
            <pc:docMk/>
            <pc:sldMk cId="1961928277" sldId="314"/>
            <ac:spMk id="2" creationId="{DF2CE0CB-1009-54DE-8CA0-4475519AB20A}"/>
          </ac:spMkLst>
        </pc:spChg>
        <pc:spChg chg="mod">
          <ac:chgData name="Kali Cleymans" userId="15ee0734ad02b239" providerId="LiveId" clId="{6F392561-C4E2-4E6F-974A-E398E9791501}" dt="2022-12-14T13:12:39.168" v="7336" actId="20577"/>
          <ac:spMkLst>
            <pc:docMk/>
            <pc:sldMk cId="1961928277" sldId="314"/>
            <ac:spMk id="8" creationId="{69A2C199-8CEB-9C34-CFCC-888DCA47E2C1}"/>
          </ac:spMkLst>
        </pc:spChg>
        <pc:picChg chg="del">
          <ac:chgData name="Kali Cleymans" userId="15ee0734ad02b239" providerId="LiveId" clId="{6F392561-C4E2-4E6F-974A-E398E9791501}" dt="2022-12-14T13:09:33.646" v="7092" actId="478"/>
          <ac:picMkLst>
            <pc:docMk/>
            <pc:sldMk cId="1961928277" sldId="314"/>
            <ac:picMk id="2050" creationId="{F3E98794-4846-164D-5940-B36302C95C9B}"/>
          </ac:picMkLst>
        </pc:picChg>
        <pc:picChg chg="add mod">
          <ac:chgData name="Kali Cleymans" userId="15ee0734ad02b239" providerId="LiveId" clId="{6F392561-C4E2-4E6F-974A-E398E9791501}" dt="2022-12-14T13:09:37.621" v="7095" actId="1076"/>
          <ac:picMkLst>
            <pc:docMk/>
            <pc:sldMk cId="1961928277" sldId="314"/>
            <ac:picMk id="11266" creationId="{353167C9-A58A-A189-080E-CA6E5B5011DF}"/>
          </ac:picMkLst>
        </pc:picChg>
      </pc:sldChg>
      <pc:sldChg chg="add del">
        <pc:chgData name="Kali Cleymans" userId="15ee0734ad02b239" providerId="LiveId" clId="{6F392561-C4E2-4E6F-974A-E398E9791501}" dt="2022-12-14T12:46:13.905" v="6872" actId="2890"/>
        <pc:sldMkLst>
          <pc:docMk/>
          <pc:sldMk cId="4180394933" sldId="314"/>
        </pc:sldMkLst>
      </pc:sldChg>
      <pc:sldChg chg="addSp delSp modSp add mod replId">
        <pc:chgData name="Kali Cleymans" userId="15ee0734ad02b239" providerId="LiveId" clId="{6F392561-C4E2-4E6F-974A-E398E9791501}" dt="2022-12-14T12:55:29.249" v="7081" actId="20577"/>
        <pc:sldMkLst>
          <pc:docMk/>
          <pc:sldMk cId="552605310" sldId="315"/>
        </pc:sldMkLst>
        <pc:spChg chg="mod">
          <ac:chgData name="Kali Cleymans" userId="15ee0734ad02b239" providerId="LiveId" clId="{6F392561-C4E2-4E6F-974A-E398E9791501}" dt="2022-12-14T12:46:47.423" v="6923" actId="20577"/>
          <ac:spMkLst>
            <pc:docMk/>
            <pc:sldMk cId="552605310" sldId="315"/>
            <ac:spMk id="2" creationId="{DF2CE0CB-1009-54DE-8CA0-4475519AB20A}"/>
          </ac:spMkLst>
        </pc:spChg>
        <pc:spChg chg="mod">
          <ac:chgData name="Kali Cleymans" userId="15ee0734ad02b239" providerId="LiveId" clId="{6F392561-C4E2-4E6F-974A-E398E9791501}" dt="2022-12-14T12:55:29.249" v="7081" actId="20577"/>
          <ac:spMkLst>
            <pc:docMk/>
            <pc:sldMk cId="552605310" sldId="315"/>
            <ac:spMk id="8" creationId="{69A2C199-8CEB-9C34-CFCC-888DCA47E2C1}"/>
          </ac:spMkLst>
        </pc:spChg>
        <pc:picChg chg="del mod">
          <ac:chgData name="Kali Cleymans" userId="15ee0734ad02b239" providerId="LiveId" clId="{6F392561-C4E2-4E6F-974A-E398E9791501}" dt="2022-12-14T12:47:35.789" v="6929" actId="478"/>
          <ac:picMkLst>
            <pc:docMk/>
            <pc:sldMk cId="552605310" sldId="315"/>
            <ac:picMk id="3074" creationId="{04404C84-AC62-52FF-BA3B-E57AD4A911DB}"/>
          </ac:picMkLst>
        </pc:picChg>
        <pc:picChg chg="add mod">
          <ac:chgData name="Kali Cleymans" userId="15ee0734ad02b239" providerId="LiveId" clId="{6F392561-C4E2-4E6F-974A-E398E9791501}" dt="2022-12-14T12:47:40.230" v="6932" actId="1076"/>
          <ac:picMkLst>
            <pc:docMk/>
            <pc:sldMk cId="552605310" sldId="315"/>
            <ac:picMk id="10242" creationId="{148A9F90-76DF-2386-A7C6-4E72A514CB50}"/>
          </ac:picMkLst>
        </pc:picChg>
      </pc:sldChg>
      <pc:sldChg chg="add del replId">
        <pc:chgData name="Kali Cleymans" userId="15ee0734ad02b239" providerId="LiveId" clId="{6F392561-C4E2-4E6F-974A-E398E9791501}" dt="2022-12-14T12:46:13.905" v="6872" actId="2890"/>
        <pc:sldMkLst>
          <pc:docMk/>
          <pc:sldMk cId="2977037879" sldId="315"/>
        </pc:sldMkLst>
      </pc:sldChg>
      <pc:sldChg chg="addSp delSp modSp add mod">
        <pc:chgData name="Kali Cleymans" userId="15ee0734ad02b239" providerId="LiveId" clId="{6F392561-C4E2-4E6F-974A-E398E9791501}" dt="2022-12-14T13:25:05.762" v="7532" actId="20577"/>
        <pc:sldMkLst>
          <pc:docMk/>
          <pc:sldMk cId="856041719" sldId="316"/>
        </pc:sldMkLst>
        <pc:spChg chg="mod">
          <ac:chgData name="Kali Cleymans" userId="15ee0734ad02b239" providerId="LiveId" clId="{6F392561-C4E2-4E6F-974A-E398E9791501}" dt="2022-12-14T13:13:56.454" v="7379" actId="20577"/>
          <ac:spMkLst>
            <pc:docMk/>
            <pc:sldMk cId="856041719" sldId="316"/>
            <ac:spMk id="2" creationId="{DF2CE0CB-1009-54DE-8CA0-4475519AB20A}"/>
          </ac:spMkLst>
        </pc:spChg>
        <pc:spChg chg="mod">
          <ac:chgData name="Kali Cleymans" userId="15ee0734ad02b239" providerId="LiveId" clId="{6F392561-C4E2-4E6F-974A-E398E9791501}" dt="2022-12-14T13:25:05.762" v="7532" actId="20577"/>
          <ac:spMkLst>
            <pc:docMk/>
            <pc:sldMk cId="856041719" sldId="316"/>
            <ac:spMk id="8" creationId="{69A2C199-8CEB-9C34-CFCC-888DCA47E2C1}"/>
          </ac:spMkLst>
        </pc:spChg>
        <pc:picChg chg="del">
          <ac:chgData name="Kali Cleymans" userId="15ee0734ad02b239" providerId="LiveId" clId="{6F392561-C4E2-4E6F-974A-E398E9791501}" dt="2022-12-14T13:15:32.861" v="7387" actId="478"/>
          <ac:picMkLst>
            <pc:docMk/>
            <pc:sldMk cId="856041719" sldId="316"/>
            <ac:picMk id="3074" creationId="{04404C84-AC62-52FF-BA3B-E57AD4A911DB}"/>
          </ac:picMkLst>
        </pc:picChg>
        <pc:picChg chg="add mod">
          <ac:chgData name="Kali Cleymans" userId="15ee0734ad02b239" providerId="LiveId" clId="{6F392561-C4E2-4E6F-974A-E398E9791501}" dt="2022-12-14T13:15:37.903" v="7391" actId="1076"/>
          <ac:picMkLst>
            <pc:docMk/>
            <pc:sldMk cId="856041719" sldId="316"/>
            <ac:picMk id="12290" creationId="{88BF2FE4-C5DF-BB8A-D1A2-9067DD867061}"/>
          </ac:picMkLst>
        </pc:picChg>
      </pc:sldChg>
      <pc:sldChg chg="add del replId">
        <pc:chgData name="Kali Cleymans" userId="15ee0734ad02b239" providerId="LiveId" clId="{6F392561-C4E2-4E6F-974A-E398E9791501}" dt="2022-12-14T12:46:13.905" v="6872" actId="2890"/>
        <pc:sldMkLst>
          <pc:docMk/>
          <pc:sldMk cId="890539473" sldId="316"/>
        </pc:sldMkLst>
      </pc:sldChg>
      <pc:sldChg chg="addSp delSp modSp add mod replId">
        <pc:chgData name="Kali Cleymans" userId="15ee0734ad02b239" providerId="LiveId" clId="{6F392561-C4E2-4E6F-974A-E398E9791501}" dt="2022-12-14T13:44:58.933" v="7975" actId="1076"/>
        <pc:sldMkLst>
          <pc:docMk/>
          <pc:sldMk cId="3941904351" sldId="317"/>
        </pc:sldMkLst>
        <pc:spChg chg="mod">
          <ac:chgData name="Kali Cleymans" userId="15ee0734ad02b239" providerId="LiveId" clId="{6F392561-C4E2-4E6F-974A-E398E9791501}" dt="2022-12-14T13:31:17.514" v="7717" actId="20577"/>
          <ac:spMkLst>
            <pc:docMk/>
            <pc:sldMk cId="3941904351" sldId="317"/>
            <ac:spMk id="2" creationId="{DF2CE0CB-1009-54DE-8CA0-4475519AB20A}"/>
          </ac:spMkLst>
        </pc:spChg>
        <pc:spChg chg="mod">
          <ac:chgData name="Kali Cleymans" userId="15ee0734ad02b239" providerId="LiveId" clId="{6F392561-C4E2-4E6F-974A-E398E9791501}" dt="2022-12-14T13:44:40.104" v="7970" actId="20577"/>
          <ac:spMkLst>
            <pc:docMk/>
            <pc:sldMk cId="3941904351" sldId="317"/>
            <ac:spMk id="8" creationId="{69A2C199-8CEB-9C34-CFCC-888DCA47E2C1}"/>
          </ac:spMkLst>
        </pc:spChg>
        <pc:picChg chg="del">
          <ac:chgData name="Kali Cleymans" userId="15ee0734ad02b239" providerId="LiveId" clId="{6F392561-C4E2-4E6F-974A-E398E9791501}" dt="2022-12-14T13:44:51.574" v="7971" actId="478"/>
          <ac:picMkLst>
            <pc:docMk/>
            <pc:sldMk cId="3941904351" sldId="317"/>
            <ac:picMk id="11266" creationId="{353167C9-A58A-A189-080E-CA6E5B5011DF}"/>
          </ac:picMkLst>
        </pc:picChg>
        <pc:picChg chg="add mod">
          <ac:chgData name="Kali Cleymans" userId="15ee0734ad02b239" providerId="LiveId" clId="{6F392561-C4E2-4E6F-974A-E398E9791501}" dt="2022-12-14T13:44:58.933" v="7975" actId="1076"/>
          <ac:picMkLst>
            <pc:docMk/>
            <pc:sldMk cId="3941904351" sldId="317"/>
            <ac:picMk id="13314" creationId="{CAE49754-6133-8CD4-1D10-EEFC30F6E99C}"/>
          </ac:picMkLst>
        </pc:picChg>
      </pc:sldChg>
      <pc:sldChg chg="addSp delSp modSp add mod">
        <pc:chgData name="Kali Cleymans" userId="15ee0734ad02b239" providerId="LiveId" clId="{6F392561-C4E2-4E6F-974A-E398E9791501}" dt="2022-12-14T14:00:26.722" v="8174" actId="20577"/>
        <pc:sldMkLst>
          <pc:docMk/>
          <pc:sldMk cId="3963125238" sldId="318"/>
        </pc:sldMkLst>
        <pc:spChg chg="mod">
          <ac:chgData name="Kali Cleymans" userId="15ee0734ad02b239" providerId="LiveId" clId="{6F392561-C4E2-4E6F-974A-E398E9791501}" dt="2022-12-14T13:56:49.645" v="8101" actId="20577"/>
          <ac:spMkLst>
            <pc:docMk/>
            <pc:sldMk cId="3963125238" sldId="318"/>
            <ac:spMk id="2" creationId="{DF2CE0CB-1009-54DE-8CA0-4475519AB20A}"/>
          </ac:spMkLst>
        </pc:spChg>
        <pc:spChg chg="mod">
          <ac:chgData name="Kali Cleymans" userId="15ee0734ad02b239" providerId="LiveId" clId="{6F392561-C4E2-4E6F-974A-E398E9791501}" dt="2022-12-14T14:00:26.722" v="8174" actId="20577"/>
          <ac:spMkLst>
            <pc:docMk/>
            <pc:sldMk cId="3963125238" sldId="318"/>
            <ac:spMk id="8" creationId="{69A2C199-8CEB-9C34-CFCC-888DCA47E2C1}"/>
          </ac:spMkLst>
        </pc:spChg>
        <pc:picChg chg="del">
          <ac:chgData name="Kali Cleymans" userId="15ee0734ad02b239" providerId="LiveId" clId="{6F392561-C4E2-4E6F-974A-E398E9791501}" dt="2022-12-14T13:54:01.284" v="8091" actId="478"/>
          <ac:picMkLst>
            <pc:docMk/>
            <pc:sldMk cId="3963125238" sldId="318"/>
            <ac:picMk id="12290" creationId="{88BF2FE4-C5DF-BB8A-D1A2-9067DD867061}"/>
          </ac:picMkLst>
        </pc:picChg>
        <pc:picChg chg="add mod">
          <ac:chgData name="Kali Cleymans" userId="15ee0734ad02b239" providerId="LiveId" clId="{6F392561-C4E2-4E6F-974A-E398E9791501}" dt="2022-12-14T13:54:09.793" v="8096" actId="1076"/>
          <ac:picMkLst>
            <pc:docMk/>
            <pc:sldMk cId="3963125238" sldId="318"/>
            <ac:picMk id="14338" creationId="{88AC16A2-F4DD-7D1E-81F1-E88C0A416315}"/>
          </ac:picMkLst>
        </pc:picChg>
      </pc:sldChg>
      <pc:sldChg chg="addSp delSp modSp add mod replId">
        <pc:chgData name="Kali Cleymans" userId="15ee0734ad02b239" providerId="LiveId" clId="{6F392561-C4E2-4E6F-974A-E398E9791501}" dt="2022-12-14T14:07:24.638" v="8303" actId="20577"/>
        <pc:sldMkLst>
          <pc:docMk/>
          <pc:sldMk cId="1582930787" sldId="319"/>
        </pc:sldMkLst>
        <pc:spChg chg="mod">
          <ac:chgData name="Kali Cleymans" userId="15ee0734ad02b239" providerId="LiveId" clId="{6F392561-C4E2-4E6F-974A-E398E9791501}" dt="2022-12-14T14:01:14.155" v="8217" actId="20577"/>
          <ac:spMkLst>
            <pc:docMk/>
            <pc:sldMk cId="1582930787" sldId="319"/>
            <ac:spMk id="2" creationId="{DF2CE0CB-1009-54DE-8CA0-4475519AB20A}"/>
          </ac:spMkLst>
        </pc:spChg>
        <pc:spChg chg="mod">
          <ac:chgData name="Kali Cleymans" userId="15ee0734ad02b239" providerId="LiveId" clId="{6F392561-C4E2-4E6F-974A-E398E9791501}" dt="2022-12-14T14:07:24.638" v="8303" actId="20577"/>
          <ac:spMkLst>
            <pc:docMk/>
            <pc:sldMk cId="1582930787" sldId="319"/>
            <ac:spMk id="8" creationId="{69A2C199-8CEB-9C34-CFCC-888DCA47E2C1}"/>
          </ac:spMkLst>
        </pc:spChg>
        <pc:picChg chg="del">
          <ac:chgData name="Kali Cleymans" userId="15ee0734ad02b239" providerId="LiveId" clId="{6F392561-C4E2-4E6F-974A-E398E9791501}" dt="2022-12-14T14:03:12.532" v="8251" actId="478"/>
          <ac:picMkLst>
            <pc:docMk/>
            <pc:sldMk cId="1582930787" sldId="319"/>
            <ac:picMk id="13314" creationId="{CAE49754-6133-8CD4-1D10-EEFC30F6E99C}"/>
          </ac:picMkLst>
        </pc:picChg>
        <pc:picChg chg="add mod">
          <ac:chgData name="Kali Cleymans" userId="15ee0734ad02b239" providerId="LiveId" clId="{6F392561-C4E2-4E6F-974A-E398E9791501}" dt="2022-12-14T14:03:20.099" v="8255" actId="1076"/>
          <ac:picMkLst>
            <pc:docMk/>
            <pc:sldMk cId="1582930787" sldId="319"/>
            <ac:picMk id="15362" creationId="{74A673C0-295B-F5EF-B619-BA5B6A9BEE4A}"/>
          </ac:picMkLst>
        </pc:picChg>
      </pc:sldChg>
      <pc:sldChg chg="addSp delSp modSp add mod">
        <pc:chgData name="Kali Cleymans" userId="15ee0734ad02b239" providerId="LiveId" clId="{6F392561-C4E2-4E6F-974A-E398E9791501}" dt="2022-12-14T14:17:37.836" v="8694" actId="20577"/>
        <pc:sldMkLst>
          <pc:docMk/>
          <pc:sldMk cId="205939832" sldId="320"/>
        </pc:sldMkLst>
        <pc:spChg chg="mod">
          <ac:chgData name="Kali Cleymans" userId="15ee0734ad02b239" providerId="LiveId" clId="{6F392561-C4E2-4E6F-974A-E398E9791501}" dt="2022-12-14T14:08:55.982" v="8347" actId="20577"/>
          <ac:spMkLst>
            <pc:docMk/>
            <pc:sldMk cId="205939832" sldId="320"/>
            <ac:spMk id="2" creationId="{DF2CE0CB-1009-54DE-8CA0-4475519AB20A}"/>
          </ac:spMkLst>
        </pc:spChg>
        <pc:spChg chg="mod">
          <ac:chgData name="Kali Cleymans" userId="15ee0734ad02b239" providerId="LiveId" clId="{6F392561-C4E2-4E6F-974A-E398E9791501}" dt="2022-12-14T14:17:37.836" v="8694" actId="20577"/>
          <ac:spMkLst>
            <pc:docMk/>
            <pc:sldMk cId="205939832" sldId="320"/>
            <ac:spMk id="8" creationId="{69A2C199-8CEB-9C34-CFCC-888DCA47E2C1}"/>
          </ac:spMkLst>
        </pc:spChg>
        <pc:picChg chg="del">
          <ac:chgData name="Kali Cleymans" userId="15ee0734ad02b239" providerId="LiveId" clId="{6F392561-C4E2-4E6F-974A-E398E9791501}" dt="2022-12-14T14:10:56.229" v="8351" actId="478"/>
          <ac:picMkLst>
            <pc:docMk/>
            <pc:sldMk cId="205939832" sldId="320"/>
            <ac:picMk id="14338" creationId="{88AC16A2-F4DD-7D1E-81F1-E88C0A416315}"/>
          </ac:picMkLst>
        </pc:picChg>
        <pc:picChg chg="add mod">
          <ac:chgData name="Kali Cleymans" userId="15ee0734ad02b239" providerId="LiveId" clId="{6F392561-C4E2-4E6F-974A-E398E9791501}" dt="2022-12-14T14:11:00.403" v="8354" actId="1076"/>
          <ac:picMkLst>
            <pc:docMk/>
            <pc:sldMk cId="205939832" sldId="320"/>
            <ac:picMk id="16386" creationId="{A8011A98-8E8B-482B-E02E-D8F9D4AA5F3D}"/>
          </ac:picMkLst>
        </pc:picChg>
      </pc:sldChg>
      <pc:sldChg chg="addSp delSp modSp add mod replId">
        <pc:chgData name="Kali Cleymans" userId="15ee0734ad02b239" providerId="LiveId" clId="{6F392561-C4E2-4E6F-974A-E398E9791501}" dt="2022-12-14T14:29:48.153" v="8842" actId="20577"/>
        <pc:sldMkLst>
          <pc:docMk/>
          <pc:sldMk cId="2367824208" sldId="321"/>
        </pc:sldMkLst>
        <pc:spChg chg="mod">
          <ac:chgData name="Kali Cleymans" userId="15ee0734ad02b239" providerId="LiveId" clId="{6F392561-C4E2-4E6F-974A-E398E9791501}" dt="2022-12-14T14:25:14.601" v="8755" actId="20577"/>
          <ac:spMkLst>
            <pc:docMk/>
            <pc:sldMk cId="2367824208" sldId="321"/>
            <ac:spMk id="2" creationId="{DF2CE0CB-1009-54DE-8CA0-4475519AB20A}"/>
          </ac:spMkLst>
        </pc:spChg>
        <pc:spChg chg="mod">
          <ac:chgData name="Kali Cleymans" userId="15ee0734ad02b239" providerId="LiveId" clId="{6F392561-C4E2-4E6F-974A-E398E9791501}" dt="2022-12-14T14:29:48.153" v="8842" actId="20577"/>
          <ac:spMkLst>
            <pc:docMk/>
            <pc:sldMk cId="2367824208" sldId="321"/>
            <ac:spMk id="8" creationId="{69A2C199-8CEB-9C34-CFCC-888DCA47E2C1}"/>
          </ac:spMkLst>
        </pc:spChg>
        <pc:picChg chg="del">
          <ac:chgData name="Kali Cleymans" userId="15ee0734ad02b239" providerId="LiveId" clId="{6F392561-C4E2-4E6F-974A-E398E9791501}" dt="2022-12-14T14:21:28.404" v="8721" actId="478"/>
          <ac:picMkLst>
            <pc:docMk/>
            <pc:sldMk cId="2367824208" sldId="321"/>
            <ac:picMk id="15362" creationId="{74A673C0-295B-F5EF-B619-BA5B6A9BEE4A}"/>
          </ac:picMkLst>
        </pc:picChg>
        <pc:picChg chg="add mod">
          <ac:chgData name="Kali Cleymans" userId="15ee0734ad02b239" providerId="LiveId" clId="{6F392561-C4E2-4E6F-974A-E398E9791501}" dt="2022-12-14T14:21:33.918" v="8725" actId="1076"/>
          <ac:picMkLst>
            <pc:docMk/>
            <pc:sldMk cId="2367824208" sldId="321"/>
            <ac:picMk id="17410" creationId="{26710C66-5097-A27A-8E96-66AB98F2B5B5}"/>
          </ac:picMkLst>
        </pc:picChg>
      </pc:sldChg>
      <pc:sldChg chg="new del">
        <pc:chgData name="Kali Cleymans" userId="15ee0734ad02b239" providerId="LiveId" clId="{6F392561-C4E2-4E6F-974A-E398E9791501}" dt="2022-12-14T14:41:37.137" v="8844" actId="2696"/>
        <pc:sldMkLst>
          <pc:docMk/>
          <pc:sldMk cId="2613308270" sldId="3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724E6AE-9D93-47D1-B2D5-817484610E70}" type="datetimeFigureOut">
              <a:rPr lang="fr-BE" smtClean="0"/>
              <a:t>13-12-22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335844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24E6AE-9D93-47D1-B2D5-817484610E70}" type="datetimeFigureOut">
              <a:rPr lang="fr-BE" smtClean="0"/>
              <a:t>13-12-22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90698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24E6AE-9D93-47D1-B2D5-817484610E70}" type="datetimeFigureOut">
              <a:rPr lang="fr-BE" smtClean="0"/>
              <a:t>13-12-22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407761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24E6AE-9D93-47D1-B2D5-817484610E70}" type="datetimeFigureOut">
              <a:rPr lang="fr-BE" smtClean="0"/>
              <a:t>13-12-22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132469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724E6AE-9D93-47D1-B2D5-817484610E70}" type="datetimeFigureOut">
              <a:rPr lang="fr-BE" smtClean="0"/>
              <a:t>13-12-22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339578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724E6AE-9D93-47D1-B2D5-817484610E70}" type="datetimeFigureOut">
              <a:rPr lang="fr-BE" smtClean="0"/>
              <a:t>13-12-22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199881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724E6AE-9D93-47D1-B2D5-817484610E70}" type="datetimeFigureOut">
              <a:rPr lang="fr-BE" smtClean="0"/>
              <a:t>13-12-22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222924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724E6AE-9D93-47D1-B2D5-817484610E70}" type="datetimeFigureOut">
              <a:rPr lang="fr-BE" smtClean="0"/>
              <a:t>13-12-22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41056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4E6AE-9D93-47D1-B2D5-817484610E70}" type="datetimeFigureOut">
              <a:rPr lang="fr-BE" smtClean="0"/>
              <a:t>13-12-22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4416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724E6AE-9D93-47D1-B2D5-817484610E70}" type="datetimeFigureOut">
              <a:rPr lang="fr-BE" smtClean="0"/>
              <a:t>13-12-22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428243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724E6AE-9D93-47D1-B2D5-817484610E70}" type="datetimeFigureOut">
              <a:rPr lang="fr-BE" smtClean="0"/>
              <a:t>13-12-22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EA095B7-4612-4829-BC71-1ABFA60B05E2}" type="slidenum">
              <a:rPr lang="fr-BE" smtClean="0"/>
              <a:t>‹N°›</a:t>
            </a:fld>
            <a:endParaRPr lang="fr-BE"/>
          </a:p>
        </p:txBody>
      </p:sp>
    </p:spTree>
    <p:extLst>
      <p:ext uri="{BB962C8B-B14F-4D97-AF65-F5344CB8AC3E}">
        <p14:creationId xmlns:p14="http://schemas.microsoft.com/office/powerpoint/2010/main" val="395473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724E6AE-9D93-47D1-B2D5-817484610E70}" type="datetimeFigureOut">
              <a:rPr lang="fr-BE" smtClean="0"/>
              <a:t>13-12-22</a:t>
            </a:fld>
            <a:endParaRPr lang="fr-B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EA095B7-4612-4829-BC71-1ABFA60B05E2}" type="slidenum">
              <a:rPr lang="fr-BE" smtClean="0"/>
              <a:t>‹N°›</a:t>
            </a:fld>
            <a:endParaRPr lang="fr-BE"/>
          </a:p>
        </p:txBody>
      </p:sp>
    </p:spTree>
    <p:extLst>
      <p:ext uri="{BB962C8B-B14F-4D97-AF65-F5344CB8AC3E}">
        <p14:creationId xmlns:p14="http://schemas.microsoft.com/office/powerpoint/2010/main" val="22285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Cerise de terre </a:t>
            </a:r>
            <a:br>
              <a:rPr lang="fr-BE" sz="3600" dirty="0">
                <a:solidFill>
                  <a:srgbClr val="FFFFFF"/>
                </a:solidFill>
              </a:rPr>
            </a:br>
            <a:r>
              <a:rPr lang="fr-BE" sz="1800" i="1" dirty="0">
                <a:solidFill>
                  <a:srgbClr val="FFFFFF"/>
                </a:solidFill>
              </a:rPr>
              <a:t>(Physalis </a:t>
            </a:r>
            <a:r>
              <a:rPr lang="fr-BE" sz="1800" i="1" dirty="0" err="1">
                <a:solidFill>
                  <a:srgbClr val="FFFFFF"/>
                </a:solidFill>
              </a:rPr>
              <a:t>pubescens</a:t>
            </a:r>
            <a:r>
              <a:rPr lang="fr-BE" sz="1800" i="1" dirty="0">
                <a:solidFill>
                  <a:srgbClr val="FFFFFF"/>
                </a:solidFill>
              </a:rPr>
              <a:t>)</a:t>
            </a:r>
            <a:endParaRPr lang="fr-BE" sz="2800" i="1" dirty="0">
              <a:solidFill>
                <a:srgbClr val="FFFFFF"/>
              </a:solidFill>
            </a:endParaRPr>
          </a:p>
        </p:txBody>
      </p:sp>
      <p:pic>
        <p:nvPicPr>
          <p:cNvPr id="4" name="Picture 2" descr="Afficher l’image source">
            <a:extLst>
              <a:ext uri="{FF2B5EF4-FFF2-40B4-BE49-F238E27FC236}">
                <a16:creationId xmlns:a16="http://schemas.microsoft.com/office/drawing/2014/main" id="{E83077EC-B4A5-B4FC-7C1B-4A2FE62ABE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101" y="367501"/>
            <a:ext cx="4365639" cy="349251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400" dirty="0">
                <a:solidFill>
                  <a:srgbClr val="FFFFFF"/>
                </a:solidFill>
              </a:rPr>
              <a:t>Plante annuelle buissonnante devenant couvre-sol à maturité, dont les petits fruits jaune orangé, sucré ont un léger goût d'ananas. Ils sont recouverts d'une enveloppe qui devient bronze clair à maturité, puis tombe par terre. Un régal tant pour les petits que pour les grands. Source de vitamines C et B, fort pouvoir antioxydant et possède des vertus anti-inflammatoires.</a:t>
            </a:r>
            <a:endParaRPr lang="en-US" sz="1400" dirty="0">
              <a:solidFill>
                <a:srgbClr val="FFFFFF"/>
              </a:solidFill>
            </a:endParaRPr>
          </a:p>
          <a:p>
            <a:r>
              <a:rPr lang="en-US" sz="1600" u="sng" dirty="0">
                <a:solidFill>
                  <a:srgbClr val="FFFFFF"/>
                </a:solidFill>
              </a:rPr>
              <a:t>Culture : </a:t>
            </a:r>
          </a:p>
          <a:p>
            <a:pPr lvl="1"/>
            <a:r>
              <a:rPr lang="en-US" sz="1300" dirty="0" err="1">
                <a:solidFill>
                  <a:srgbClr val="FFFFFF"/>
                </a:solidFill>
              </a:rPr>
              <a:t>Séparer</a:t>
            </a:r>
            <a:r>
              <a:rPr lang="en-US" sz="1300" dirty="0">
                <a:solidFill>
                  <a:srgbClr val="FFFFFF"/>
                </a:solidFill>
              </a:rPr>
              <a:t> les </a:t>
            </a:r>
            <a:r>
              <a:rPr lang="en-US" sz="1300" dirty="0" err="1">
                <a:solidFill>
                  <a:srgbClr val="FFFFFF"/>
                </a:solidFill>
              </a:rPr>
              <a:t>plantes</a:t>
            </a:r>
            <a:r>
              <a:rPr lang="en-US" sz="1300" dirty="0">
                <a:solidFill>
                  <a:srgbClr val="FFFFFF"/>
                </a:solidFill>
              </a:rPr>
              <a:t> de 60cm dans un </a:t>
            </a:r>
            <a:r>
              <a:rPr lang="en-US" sz="1300" dirty="0" err="1">
                <a:solidFill>
                  <a:srgbClr val="FFFFFF"/>
                </a:solidFill>
              </a:rPr>
              <a:t>endroit</a:t>
            </a:r>
            <a:r>
              <a:rPr lang="en-US" sz="1300" dirty="0">
                <a:solidFill>
                  <a:srgbClr val="FFFFFF"/>
                </a:solidFill>
              </a:rPr>
              <a:t> </a:t>
            </a:r>
            <a:r>
              <a:rPr lang="en-US" sz="1300" dirty="0" err="1">
                <a:solidFill>
                  <a:srgbClr val="FFFFFF"/>
                </a:solidFill>
              </a:rPr>
              <a:t>ensoleillé</a:t>
            </a:r>
            <a:r>
              <a:rPr lang="en-US" sz="1300" dirty="0">
                <a:solidFill>
                  <a:srgbClr val="FFFFFF"/>
                </a:solidFill>
              </a:rPr>
              <a:t>. Pour </a:t>
            </a:r>
            <a:r>
              <a:rPr lang="en-US" sz="1300" dirty="0" err="1">
                <a:solidFill>
                  <a:srgbClr val="FFFFFF"/>
                </a:solidFill>
              </a:rPr>
              <a:t>une</a:t>
            </a:r>
            <a:r>
              <a:rPr lang="en-US" sz="1300" dirty="0">
                <a:solidFill>
                  <a:srgbClr val="FFFFFF"/>
                </a:solidFill>
              </a:rPr>
              <a:t> plus </a:t>
            </a:r>
            <a:r>
              <a:rPr lang="en-US" sz="1300" dirty="0" err="1">
                <a:solidFill>
                  <a:srgbClr val="FFFFFF"/>
                </a:solidFill>
              </a:rPr>
              <a:t>grande</a:t>
            </a:r>
            <a:r>
              <a:rPr lang="en-US" sz="1300" dirty="0">
                <a:solidFill>
                  <a:srgbClr val="FFFFFF"/>
                </a:solidFill>
              </a:rPr>
              <a:t> production, il faut </a:t>
            </a:r>
            <a:r>
              <a:rPr lang="en-US" sz="1300" dirty="0" err="1">
                <a:solidFill>
                  <a:srgbClr val="FFFFFF"/>
                </a:solidFill>
              </a:rPr>
              <a:t>raccourcir</a:t>
            </a:r>
            <a:r>
              <a:rPr lang="en-US" sz="1300" dirty="0">
                <a:solidFill>
                  <a:srgbClr val="FFFFFF"/>
                </a:solidFill>
              </a:rPr>
              <a:t> les </a:t>
            </a:r>
            <a:r>
              <a:rPr lang="en-US" sz="1300" dirty="0" err="1">
                <a:solidFill>
                  <a:srgbClr val="FFFFFF"/>
                </a:solidFill>
              </a:rPr>
              <a:t>pousses</a:t>
            </a:r>
            <a:r>
              <a:rPr lang="en-US" sz="1300" dirty="0">
                <a:solidFill>
                  <a:srgbClr val="FFFFFF"/>
                </a:solidFill>
              </a:rPr>
              <a:t> pour </a:t>
            </a:r>
            <a:r>
              <a:rPr lang="en-US" sz="1300" dirty="0" err="1">
                <a:solidFill>
                  <a:srgbClr val="FFFFFF"/>
                </a:solidFill>
              </a:rPr>
              <a:t>hâter</a:t>
            </a:r>
            <a:r>
              <a:rPr lang="en-US" sz="1300" dirty="0">
                <a:solidFill>
                  <a:srgbClr val="FFFFFF"/>
                </a:solidFill>
              </a:rPr>
              <a:t> la fructification</a:t>
            </a: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La récolte commence lorsque les fruits sont jaune-orange et le calice sec : août – septembre</a:t>
            </a:r>
          </a:p>
          <a:p>
            <a:pPr lvl="1"/>
            <a:r>
              <a:rPr lang="fr-FR" sz="1400" dirty="0">
                <a:solidFill>
                  <a:srgbClr val="FFFFFF"/>
                </a:solidFill>
              </a:rPr>
              <a:t>Se conserve au frais quelques semaines lorsque l’enveloppe est bien sèche, au congélateur ou </a:t>
            </a:r>
            <a:r>
              <a:rPr lang="fr-FR" sz="1400" dirty="0" err="1">
                <a:solidFill>
                  <a:srgbClr val="FFFFFF"/>
                </a:solidFill>
              </a:rPr>
              <a:t>sèchées</a:t>
            </a:r>
            <a:r>
              <a:rPr lang="fr-FR" sz="1400" dirty="0">
                <a:solidFill>
                  <a:srgbClr val="FFFFFF"/>
                </a:solidFill>
              </a:rPr>
              <a:t>.</a:t>
            </a:r>
          </a:p>
          <a:p>
            <a:r>
              <a:rPr lang="en-US" sz="1600" u="sng" dirty="0" err="1">
                <a:solidFill>
                  <a:srgbClr val="FFFFFF"/>
                </a:solidFill>
              </a:rPr>
              <a:t>Recettes</a:t>
            </a:r>
            <a:r>
              <a:rPr lang="en-US" sz="1600" u="sng" dirty="0">
                <a:solidFill>
                  <a:srgbClr val="FFFFFF"/>
                </a:solidFill>
              </a:rPr>
              <a:t> :</a:t>
            </a:r>
          </a:p>
          <a:p>
            <a:pPr lvl="1"/>
            <a:r>
              <a:rPr lang="en-US" sz="1300" dirty="0" err="1">
                <a:solidFill>
                  <a:srgbClr val="FFFFFF"/>
                </a:solidFill>
              </a:rPr>
              <a:t>Salades</a:t>
            </a:r>
            <a:r>
              <a:rPr lang="en-US" sz="1300" dirty="0">
                <a:solidFill>
                  <a:srgbClr val="FFFFFF"/>
                </a:solidFill>
              </a:rPr>
              <a:t>, desserts, coulis/ mousse, compote, gelée, confitures et bien </a:t>
            </a:r>
            <a:r>
              <a:rPr lang="en-US" sz="1300" dirty="0" err="1">
                <a:solidFill>
                  <a:srgbClr val="FFFFFF"/>
                </a:solidFill>
              </a:rPr>
              <a:t>d’autres</a:t>
            </a:r>
            <a:endParaRPr lang="en-US" sz="1300" dirty="0">
              <a:solidFill>
                <a:srgbClr val="FFFFFF"/>
              </a:solidFill>
            </a:endParaRPr>
          </a:p>
        </p:txBody>
      </p:sp>
    </p:spTree>
    <p:extLst>
      <p:ext uri="{BB962C8B-B14F-4D97-AF65-F5344CB8AC3E}">
        <p14:creationId xmlns:p14="http://schemas.microsoft.com/office/powerpoint/2010/main" val="15398773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Melon ‘Queen </a:t>
            </a:r>
            <a:r>
              <a:rPr lang="fr-BE" sz="3600" dirty="0" err="1">
                <a:solidFill>
                  <a:srgbClr val="FFFFFF"/>
                </a:solidFill>
              </a:rPr>
              <a:t>Ann’s</a:t>
            </a:r>
            <a:r>
              <a:rPr lang="fr-BE" sz="3600" dirty="0">
                <a:solidFill>
                  <a:srgbClr val="FFFFFF"/>
                </a:solidFill>
              </a:rPr>
              <a:t> Pocket’</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melo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Lorsque vous récoltez ce miracle, vous avez des milliers d’années d’éthique entre vos mains. En plus d’être comestible, c’est aussi un melon parfumé de 1ère classe! De petits fruits au goût de concombre, qui répandent une odeur aromatique dans la pièce inégalée</a:t>
            </a:r>
          </a:p>
          <a:p>
            <a:r>
              <a:rPr lang="en-US" sz="1600" u="sng" dirty="0">
                <a:solidFill>
                  <a:srgbClr val="FFFFFF"/>
                </a:solidFill>
              </a:rPr>
              <a:t>Culture : </a:t>
            </a:r>
            <a:endParaRPr lang="en-US" sz="1300" dirty="0">
              <a:solidFill>
                <a:srgbClr val="FFFFFF"/>
              </a:solidFill>
            </a:endParaRPr>
          </a:p>
          <a:p>
            <a:pPr lvl="1"/>
            <a:r>
              <a:rPr lang="en-US" sz="1300" dirty="0">
                <a:solidFill>
                  <a:srgbClr val="FFFFFF"/>
                </a:solidFill>
              </a:rPr>
              <a:t>Il sucre les 3-4 </a:t>
            </a:r>
            <a:r>
              <a:rPr lang="en-US" sz="1300" dirty="0" err="1">
                <a:solidFill>
                  <a:srgbClr val="FFFFFF"/>
                </a:solidFill>
              </a:rPr>
              <a:t>derniers</a:t>
            </a:r>
            <a:r>
              <a:rPr lang="en-US" sz="1300" dirty="0">
                <a:solidFill>
                  <a:srgbClr val="FFFFFF"/>
                </a:solidFill>
              </a:rPr>
              <a:t> </a:t>
            </a:r>
            <a:r>
              <a:rPr lang="en-US" sz="1300" dirty="0" err="1">
                <a:solidFill>
                  <a:srgbClr val="FFFFFF"/>
                </a:solidFill>
              </a:rPr>
              <a:t>jours</a:t>
            </a:r>
            <a:r>
              <a:rPr lang="en-US" sz="1300" dirty="0">
                <a:solidFill>
                  <a:srgbClr val="FFFFFF"/>
                </a:solidFill>
              </a:rPr>
              <a:t> </a:t>
            </a:r>
            <a:r>
              <a:rPr lang="en-US" sz="1300" dirty="0" err="1">
                <a:solidFill>
                  <a:srgbClr val="FFFFFF"/>
                </a:solidFill>
              </a:rPr>
              <a:t>avant</a:t>
            </a:r>
            <a:r>
              <a:rPr lang="en-US" sz="1300" dirty="0">
                <a:solidFill>
                  <a:srgbClr val="FFFFFF"/>
                </a:solidFill>
              </a:rPr>
              <a:t> la </a:t>
            </a:r>
            <a:r>
              <a:rPr lang="en-US" sz="1300" dirty="0" err="1">
                <a:solidFill>
                  <a:srgbClr val="FFFFFF"/>
                </a:solidFill>
              </a:rPr>
              <a:t>maturité</a:t>
            </a:r>
            <a:r>
              <a:rPr lang="en-US" sz="1300" dirty="0">
                <a:solidFill>
                  <a:srgbClr val="FFFFFF"/>
                </a:solidFill>
              </a:rPr>
              <a:t>. Il faut </a:t>
            </a:r>
            <a:r>
              <a:rPr lang="en-US" sz="1300" dirty="0" err="1">
                <a:solidFill>
                  <a:srgbClr val="FFFFFF"/>
                </a:solidFill>
              </a:rPr>
              <a:t>tailler</a:t>
            </a:r>
            <a:r>
              <a:rPr lang="en-US" sz="1300" dirty="0">
                <a:solidFill>
                  <a:srgbClr val="FFFFFF"/>
                </a:solidFill>
              </a:rPr>
              <a:t> pour </a:t>
            </a:r>
            <a:r>
              <a:rPr lang="en-US" sz="1300" dirty="0" err="1">
                <a:solidFill>
                  <a:srgbClr val="FFFFFF"/>
                </a:solidFill>
              </a:rPr>
              <a:t>regrouper</a:t>
            </a:r>
            <a:r>
              <a:rPr lang="en-US" sz="1300" dirty="0">
                <a:solidFill>
                  <a:srgbClr val="FFFFFF"/>
                </a:solidFill>
              </a:rPr>
              <a:t> les fleurs </a:t>
            </a:r>
            <a:r>
              <a:rPr lang="en-US" sz="1300" dirty="0" err="1">
                <a:solidFill>
                  <a:srgbClr val="FFFFFF"/>
                </a:solidFill>
              </a:rPr>
              <a:t>flemelles</a:t>
            </a:r>
            <a:r>
              <a:rPr lang="en-US" sz="1300" dirty="0">
                <a:solidFill>
                  <a:srgbClr val="FFFFFF"/>
                </a:solidFill>
              </a:rPr>
              <a:t>. Une </a:t>
            </a:r>
            <a:r>
              <a:rPr lang="en-US" sz="1300" dirty="0" err="1">
                <a:solidFill>
                  <a:srgbClr val="FFFFFF"/>
                </a:solidFill>
              </a:rPr>
              <a:t>fois</a:t>
            </a:r>
            <a:r>
              <a:rPr lang="en-US" sz="1300" dirty="0">
                <a:solidFill>
                  <a:srgbClr val="FFFFFF"/>
                </a:solidFill>
              </a:rPr>
              <a:t> que le melon à la taille </a:t>
            </a:r>
            <a:r>
              <a:rPr lang="en-US" sz="1300" dirty="0" err="1">
                <a:solidFill>
                  <a:srgbClr val="FFFFFF"/>
                </a:solidFill>
              </a:rPr>
              <a:t>souhaitée</a:t>
            </a:r>
            <a:r>
              <a:rPr lang="en-US" sz="1300" dirty="0">
                <a:solidFill>
                  <a:srgbClr val="FFFFFF"/>
                </a:solidFill>
              </a:rPr>
              <a:t> on </a:t>
            </a:r>
            <a:r>
              <a:rPr lang="en-US" sz="1300" dirty="0" err="1">
                <a:solidFill>
                  <a:srgbClr val="FFFFFF"/>
                </a:solidFill>
              </a:rPr>
              <a:t>divise</a:t>
            </a:r>
            <a:r>
              <a:rPr lang="en-US" sz="1300" dirty="0">
                <a:solidFill>
                  <a:srgbClr val="FFFFFF"/>
                </a:solidFill>
              </a:rPr>
              <a:t> par 2 </a:t>
            </a:r>
            <a:r>
              <a:rPr lang="en-US" sz="1300" dirty="0" err="1">
                <a:solidFill>
                  <a:srgbClr val="FFFFFF"/>
                </a:solidFill>
              </a:rPr>
              <a:t>l’irrigation</a:t>
            </a:r>
            <a:r>
              <a:rPr lang="en-US" sz="1300" dirty="0">
                <a:solidFill>
                  <a:srgbClr val="FFFFFF"/>
                </a:solidFill>
              </a:rPr>
              <a:t>.</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Pour savoir si un melon est mature soit on le décèle à l’odeur ou par le craquement du pédoncule</a:t>
            </a:r>
          </a:p>
          <a:p>
            <a:pPr lvl="1"/>
            <a:r>
              <a:rPr lang="fr-FR" sz="1300" dirty="0">
                <a:solidFill>
                  <a:srgbClr val="FFFFFF"/>
                </a:solidFill>
              </a:rPr>
              <a:t>Se conserve quelques jours dans un endroit frais </a:t>
            </a:r>
          </a:p>
          <a:p>
            <a:r>
              <a:rPr lang="en-US" sz="1600" u="sng" dirty="0" err="1">
                <a:solidFill>
                  <a:srgbClr val="FFFFFF"/>
                </a:solidFill>
              </a:rPr>
              <a:t>Recettes</a:t>
            </a:r>
            <a:r>
              <a:rPr lang="en-US" sz="1600" u="sng" dirty="0">
                <a:solidFill>
                  <a:srgbClr val="FFFFFF"/>
                </a:solidFill>
              </a:rPr>
              <a:t> :</a:t>
            </a:r>
          </a:p>
          <a:p>
            <a:pPr lvl="1"/>
            <a:r>
              <a:rPr lang="en-US" sz="1300" dirty="0" err="1">
                <a:solidFill>
                  <a:srgbClr val="FFFFFF"/>
                </a:solidFill>
              </a:rPr>
              <a:t>Salades</a:t>
            </a:r>
            <a:r>
              <a:rPr lang="en-US" sz="1300" dirty="0">
                <a:solidFill>
                  <a:srgbClr val="FFFFFF"/>
                </a:solidFill>
              </a:rPr>
              <a:t>, desserts,..</a:t>
            </a:r>
          </a:p>
        </p:txBody>
      </p:sp>
      <p:pic>
        <p:nvPicPr>
          <p:cNvPr id="27650" name="Picture 2">
            <a:extLst>
              <a:ext uri="{FF2B5EF4-FFF2-40B4-BE49-F238E27FC236}">
                <a16:creationId xmlns:a16="http://schemas.microsoft.com/office/drawing/2014/main" id="{323C9CF4-AAD2-138C-3701-A0D71D7FB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711" y="358588"/>
            <a:ext cx="3586032" cy="358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027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2000" dirty="0">
                <a:solidFill>
                  <a:srgbClr val="FFFFFF"/>
                </a:solidFill>
              </a:rPr>
              <a:t>Concombre de melon ‘</a:t>
            </a:r>
            <a:r>
              <a:rPr lang="fr-BE" sz="2000" dirty="0" err="1">
                <a:solidFill>
                  <a:srgbClr val="FFFFFF"/>
                </a:solidFill>
              </a:rPr>
              <a:t>Carosello</a:t>
            </a:r>
            <a:r>
              <a:rPr lang="fr-BE" sz="2000" dirty="0">
                <a:solidFill>
                  <a:srgbClr val="FFFFFF"/>
                </a:solidFill>
              </a:rPr>
              <a:t> </a:t>
            </a:r>
            <a:r>
              <a:rPr lang="fr-BE" sz="2000" dirty="0" err="1">
                <a:solidFill>
                  <a:srgbClr val="FFFFFF"/>
                </a:solidFill>
              </a:rPr>
              <a:t>Spuredda</a:t>
            </a:r>
            <a:r>
              <a:rPr lang="fr-BE" sz="2000" dirty="0">
                <a:solidFill>
                  <a:srgbClr val="FFFFFF"/>
                </a:solidFill>
              </a:rPr>
              <a:t> </a:t>
            </a:r>
            <a:r>
              <a:rPr lang="fr-BE" sz="2000" dirty="0" err="1">
                <a:solidFill>
                  <a:srgbClr val="FFFFFF"/>
                </a:solidFill>
              </a:rPr>
              <a:t>Leccesse</a:t>
            </a:r>
            <a:r>
              <a:rPr lang="fr-BE" sz="2000" dirty="0">
                <a:solidFill>
                  <a:srgbClr val="FFFFFF"/>
                </a:solidFill>
              </a:rPr>
              <a:t>’</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melo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Une délicatesse italienne (surtout dans les Pouilles, où se trouve la ville de Lecce), ce concombre de melon vert foncé, légèrement allongé! La chair devient plus douce et plus douce à mesure qu’ils mûrissent. Finalement, ils deviennent jaune orangé et peuvent vraiment être comparés aux melons ordinaires</a:t>
            </a:r>
          </a:p>
          <a:p>
            <a:r>
              <a:rPr lang="en-US" sz="1600" u="sng" dirty="0">
                <a:solidFill>
                  <a:srgbClr val="FFFFFF"/>
                </a:solidFill>
              </a:rPr>
              <a:t>Culture : </a:t>
            </a:r>
            <a:endParaRPr lang="en-US" sz="1200" dirty="0">
              <a:solidFill>
                <a:srgbClr val="FFFFFF"/>
              </a:solidFill>
            </a:endParaRPr>
          </a:p>
          <a:p>
            <a:pPr lvl="1"/>
            <a:r>
              <a:rPr lang="en-US" sz="1300" dirty="0" err="1">
                <a:solidFill>
                  <a:srgbClr val="FFFFFF"/>
                </a:solidFill>
              </a:rPr>
              <a:t>En</a:t>
            </a:r>
            <a:r>
              <a:rPr lang="en-US" sz="1300" dirty="0">
                <a:solidFill>
                  <a:srgbClr val="FFFFFF"/>
                </a:solidFill>
              </a:rPr>
              <a:t> </a:t>
            </a:r>
            <a:r>
              <a:rPr lang="en-US" sz="1300" dirty="0" err="1">
                <a:solidFill>
                  <a:srgbClr val="FFFFFF"/>
                </a:solidFill>
              </a:rPr>
              <a:t>serre</a:t>
            </a:r>
            <a:r>
              <a:rPr lang="en-US" sz="1300" dirty="0">
                <a:solidFill>
                  <a:srgbClr val="FFFFFF"/>
                </a:solidFill>
              </a:rPr>
              <a:t> car il a </a:t>
            </a:r>
            <a:r>
              <a:rPr lang="en-US" sz="1300" dirty="0" err="1">
                <a:solidFill>
                  <a:srgbClr val="FFFFFF"/>
                </a:solidFill>
              </a:rPr>
              <a:t>besoin</a:t>
            </a:r>
            <a:r>
              <a:rPr lang="en-US" sz="1300" dirty="0">
                <a:solidFill>
                  <a:srgbClr val="FFFFFF"/>
                </a:solidFill>
              </a:rPr>
              <a:t> de beaucoup de </a:t>
            </a:r>
            <a:r>
              <a:rPr lang="en-US" sz="1300" dirty="0" err="1">
                <a:solidFill>
                  <a:srgbClr val="FFFFFF"/>
                </a:solidFill>
              </a:rPr>
              <a:t>chaleur</a:t>
            </a:r>
            <a:r>
              <a:rPr lang="en-US" sz="1300" dirty="0">
                <a:solidFill>
                  <a:srgbClr val="FFFFFF"/>
                </a:solidFill>
              </a:rPr>
              <a:t>.</a:t>
            </a:r>
          </a:p>
          <a:p>
            <a:r>
              <a:rPr lang="en-US" sz="1600" u="sng" dirty="0" err="1">
                <a:solidFill>
                  <a:srgbClr val="FFFFFF"/>
                </a:solidFill>
              </a:rPr>
              <a:t>Récolte</a:t>
            </a:r>
            <a:r>
              <a:rPr lang="en-US" sz="1600" u="sng" dirty="0">
                <a:solidFill>
                  <a:srgbClr val="FFFFFF"/>
                </a:solidFill>
              </a:rPr>
              <a:t>, conservation :</a:t>
            </a:r>
          </a:p>
          <a:p>
            <a:pPr lvl="1"/>
            <a:r>
              <a:rPr lang="fr-FR" sz="1300" dirty="0" err="1">
                <a:solidFill>
                  <a:srgbClr val="FFFFFF"/>
                </a:solidFill>
              </a:rPr>
              <a:t>abituellement</a:t>
            </a:r>
            <a:r>
              <a:rPr lang="fr-FR" sz="1300" dirty="0">
                <a:solidFill>
                  <a:srgbClr val="FFFFFF"/>
                </a:solidFill>
              </a:rPr>
              <a:t>, les fruits sont consommés non mûrs (comme les concombres) et sont ensuite agréablement frais et légèrement plus sucrés que les concombres ordinaires.</a:t>
            </a:r>
          </a:p>
          <a:p>
            <a:r>
              <a:rPr lang="en-US" sz="1600" u="sng" dirty="0" err="1">
                <a:solidFill>
                  <a:srgbClr val="FFFFFF"/>
                </a:solidFill>
              </a:rPr>
              <a:t>Recettes</a:t>
            </a:r>
            <a:r>
              <a:rPr lang="en-US" sz="1600" u="sng" dirty="0">
                <a:solidFill>
                  <a:srgbClr val="FFFFFF"/>
                </a:solidFill>
              </a:rPr>
              <a:t> :</a:t>
            </a:r>
          </a:p>
          <a:p>
            <a:pPr lvl="1"/>
            <a:r>
              <a:rPr lang="en-US" sz="1300" dirty="0" err="1">
                <a:solidFill>
                  <a:srgbClr val="FFFFFF"/>
                </a:solidFill>
              </a:rPr>
              <a:t>Salades</a:t>
            </a:r>
            <a:r>
              <a:rPr lang="en-US" sz="1300" dirty="0">
                <a:solidFill>
                  <a:srgbClr val="FFFFFF"/>
                </a:solidFill>
              </a:rPr>
              <a:t>, desserts,..</a:t>
            </a:r>
          </a:p>
        </p:txBody>
      </p:sp>
      <p:pic>
        <p:nvPicPr>
          <p:cNvPr id="28674" name="Picture 2">
            <a:extLst>
              <a:ext uri="{FF2B5EF4-FFF2-40B4-BE49-F238E27FC236}">
                <a16:creationId xmlns:a16="http://schemas.microsoft.com/office/drawing/2014/main" id="{37B7548C-7341-2C28-4BFF-980C9E15B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844" y="539381"/>
            <a:ext cx="3438526"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2549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Cornichon ‘</a:t>
            </a:r>
            <a:r>
              <a:rPr lang="fr-BE" sz="3500" dirty="0" err="1">
                <a:solidFill>
                  <a:srgbClr val="FFFFFF"/>
                </a:solidFill>
              </a:rPr>
              <a:t>Calimbo</a:t>
            </a:r>
            <a:r>
              <a:rPr lang="fr-BE" sz="3500" dirty="0">
                <a:solidFill>
                  <a:srgbClr val="FFFFFF"/>
                </a:solidFill>
              </a:rPr>
              <a:t>’</a:t>
            </a:r>
            <a:br>
              <a:rPr lang="fr-BE" sz="35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sativus</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lnSpcReduction="10000"/>
          </a:bodyPr>
          <a:lstStyle/>
          <a:p>
            <a:r>
              <a:rPr lang="en-US" sz="1600" u="sng" dirty="0">
                <a:solidFill>
                  <a:srgbClr val="FFFFFF"/>
                </a:solidFill>
              </a:rPr>
              <a:t>Description :</a:t>
            </a:r>
          </a:p>
          <a:p>
            <a:pPr lvl="1"/>
            <a:r>
              <a:rPr lang="fr-FR" sz="1400" dirty="0">
                <a:solidFill>
                  <a:srgbClr val="FFFFFF"/>
                </a:solidFill>
              </a:rPr>
              <a:t>Il existe 2 types de cornichons (en apparence) : lisses ou pointus. C’est le cornichon « fusiforme », qui donne une sensation en bouche très intéressante. Bien sûr, ce ne sont pas des épines pointues... Pour être honnête: les cornichons originaux du passé avaient aussi des « épines »!</a:t>
            </a:r>
          </a:p>
          <a:p>
            <a:r>
              <a:rPr lang="en-US" sz="1600" u="sng" dirty="0">
                <a:solidFill>
                  <a:srgbClr val="FFFFFF"/>
                </a:solidFill>
              </a:rPr>
              <a:t>Culture : </a:t>
            </a:r>
          </a:p>
          <a:p>
            <a:pPr lvl="1"/>
            <a:r>
              <a:rPr lang="fr-FR" sz="1400" dirty="0">
                <a:solidFill>
                  <a:srgbClr val="FFFFFF"/>
                </a:solidFill>
              </a:rPr>
              <a:t>Comme aucune fertilisation n’est nécessaire pour la fructification (parthénocarpie), cette variété continuera à produire même dans des conditions difficiles. Cultivez-les en grimpant dans la serre ou en rampant dans un endroit (très) abrité à l’extérieur</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Se récolte d’août à septembre</a:t>
            </a:r>
          </a:p>
          <a:p>
            <a:pPr lvl="1"/>
            <a:r>
              <a:rPr lang="fr-FR" sz="1400" dirty="0">
                <a:solidFill>
                  <a:srgbClr val="FFFFFF"/>
                </a:solidFill>
              </a:rPr>
              <a:t>Se conserve en lactofermentation, en vinaigrette (dégorgé au préalable)</a:t>
            </a:r>
          </a:p>
          <a:p>
            <a:r>
              <a:rPr lang="en-US" sz="1600" u="sng" dirty="0" err="1">
                <a:solidFill>
                  <a:srgbClr val="FFFFFF"/>
                </a:solidFill>
              </a:rPr>
              <a:t>Recettes</a:t>
            </a:r>
            <a:r>
              <a:rPr lang="en-US" sz="1600" u="sng" dirty="0">
                <a:solidFill>
                  <a:srgbClr val="FFFFFF"/>
                </a:solidFill>
              </a:rPr>
              <a:t> :</a:t>
            </a:r>
          </a:p>
          <a:p>
            <a:pPr lvl="1"/>
            <a:r>
              <a:rPr lang="en-US" sz="1400" dirty="0" err="1">
                <a:solidFill>
                  <a:srgbClr val="FFFFFF"/>
                </a:solidFill>
              </a:rPr>
              <a:t>Salade</a:t>
            </a:r>
            <a:r>
              <a:rPr lang="en-US" sz="1400" dirty="0">
                <a:solidFill>
                  <a:srgbClr val="FFFFFF"/>
                </a:solidFill>
              </a:rPr>
              <a:t>, </a:t>
            </a:r>
            <a:r>
              <a:rPr lang="en-US" sz="1400" dirty="0" err="1">
                <a:solidFill>
                  <a:srgbClr val="FFFFFF"/>
                </a:solidFill>
              </a:rPr>
              <a:t>pickels</a:t>
            </a:r>
            <a:r>
              <a:rPr lang="en-US" sz="1400" dirty="0">
                <a:solidFill>
                  <a:srgbClr val="FFFFFF"/>
                </a:solidFill>
              </a:rPr>
              <a:t> </a:t>
            </a:r>
            <a:endParaRPr lang="fr-FR" sz="1400" dirty="0">
              <a:solidFill>
                <a:srgbClr val="FFFFFF"/>
              </a:solidFill>
            </a:endParaRPr>
          </a:p>
        </p:txBody>
      </p:sp>
      <p:pic>
        <p:nvPicPr>
          <p:cNvPr id="30722" name="Picture 2">
            <a:extLst>
              <a:ext uri="{FF2B5EF4-FFF2-40B4-BE49-F238E27FC236}">
                <a16:creationId xmlns:a16="http://schemas.microsoft.com/office/drawing/2014/main" id="{DD6FDAFF-AC5A-9250-C277-DC959297D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29" y="505491"/>
            <a:ext cx="3484246" cy="34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9562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2000" dirty="0">
                <a:solidFill>
                  <a:srgbClr val="FFFFFF"/>
                </a:solidFill>
              </a:rPr>
              <a:t>Concombre de Sikkim</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sativus</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Ces fruits spéciaux sont en fait les concombres régionaux de la région du Sikkim (Himalaya). On les trouve en Europe occidentale à partir de 1840. Les fruits sont épais et allongés, 5-8 cm de large et 10-20 cm de long (divers se produisent), pèsent 100-700 grammes et ont un goût parfait!</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Ces fruits spéciaux sont en fait les concombres régionaux de la région du Sikkim (Himalaya). On les trouve en Europe occidentale à partir de 1840. Les fruits sont épais et allongés, 5-8 cm de large et 10-20 cm de long (divers se produisent), pèsent 100-700 grammes et ont un goût parfait!</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De juillet à octobre</a:t>
            </a:r>
          </a:p>
          <a:p>
            <a:pPr lvl="1"/>
            <a:r>
              <a:rPr lang="fr-FR" sz="1300" dirty="0">
                <a:solidFill>
                  <a:srgbClr val="FFFFFF"/>
                </a:solidFill>
              </a:rPr>
              <a:t>Se conserve plusieurs semaines voir 1-2 mois au frais !</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Les fruits pelés se mangent crus en salade ou préparés à la russe.</a:t>
            </a:r>
            <a:br>
              <a:rPr lang="fr-FR" sz="1300" dirty="0">
                <a:solidFill>
                  <a:srgbClr val="FFFFFF"/>
                </a:solidFill>
              </a:rPr>
            </a:br>
            <a:r>
              <a:rPr lang="fr-FR" sz="1300" dirty="0">
                <a:solidFill>
                  <a:srgbClr val="FFFFFF"/>
                </a:solidFill>
              </a:rPr>
              <a:t>Cuits, ils sont délicieux à la sauce blanche, farcis, sautés.</a:t>
            </a:r>
            <a:br>
              <a:rPr lang="fr-FR" sz="1300" dirty="0">
                <a:solidFill>
                  <a:srgbClr val="FFFFFF"/>
                </a:solidFill>
              </a:rPr>
            </a:br>
            <a:r>
              <a:rPr lang="fr-FR" sz="1300" dirty="0">
                <a:solidFill>
                  <a:srgbClr val="FFFFFF"/>
                </a:solidFill>
              </a:rPr>
              <a:t>Son goût ressemble au concombre, en plus fin et délicat</a:t>
            </a:r>
            <a:r>
              <a:rPr lang="fr-FR" sz="1400" b="0" i="0" dirty="0">
                <a:solidFill>
                  <a:srgbClr val="000000"/>
                </a:solidFill>
                <a:effectLst/>
                <a:latin typeface="Poppins" panose="00000500000000000000" pitchFamily="2" charset="0"/>
              </a:rPr>
              <a:t>.</a:t>
            </a:r>
            <a:endParaRPr lang="en-US" sz="1300" dirty="0">
              <a:solidFill>
                <a:srgbClr val="FFFFFF"/>
              </a:solidFill>
            </a:endParaRPr>
          </a:p>
        </p:txBody>
      </p:sp>
      <p:pic>
        <p:nvPicPr>
          <p:cNvPr id="31746" name="Picture 2" descr="Afficher l’image source">
            <a:extLst>
              <a:ext uri="{FF2B5EF4-FFF2-40B4-BE49-F238E27FC236}">
                <a16:creationId xmlns:a16="http://schemas.microsoft.com/office/drawing/2014/main" id="{C0E67655-5854-B196-25B4-E7CA2CAA2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445" y="791762"/>
            <a:ext cx="4285323" cy="30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188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fontScale="90000"/>
          </a:bodyPr>
          <a:lstStyle/>
          <a:p>
            <a:pPr algn="ctr"/>
            <a:r>
              <a:rPr lang="fr-BE" sz="3500" dirty="0">
                <a:solidFill>
                  <a:srgbClr val="FFFFFF"/>
                </a:solidFill>
              </a:rPr>
              <a:t>Potimarron ‘Potimarron Français’</a:t>
            </a:r>
            <a:br>
              <a:rPr lang="fr-BE" sz="35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maxima)</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fontScale="92500" lnSpcReduction="10000"/>
          </a:bodyPr>
          <a:lstStyle/>
          <a:p>
            <a:r>
              <a:rPr lang="en-US" sz="1600" u="sng" dirty="0">
                <a:solidFill>
                  <a:srgbClr val="FFFFFF"/>
                </a:solidFill>
              </a:rPr>
              <a:t>Description :</a:t>
            </a:r>
          </a:p>
          <a:p>
            <a:pPr lvl="1"/>
            <a:r>
              <a:rPr lang="fr-FR" sz="1400" dirty="0">
                <a:solidFill>
                  <a:srgbClr val="FFFFFF"/>
                </a:solidFill>
              </a:rPr>
              <a:t>Cette race ancienne et Français peut être comparée au célèbre </a:t>
            </a:r>
            <a:r>
              <a:rPr lang="fr-FR" sz="1400" dirty="0" err="1">
                <a:solidFill>
                  <a:srgbClr val="FFFFFF"/>
                </a:solidFill>
              </a:rPr>
              <a:t>Uchiki</a:t>
            </a:r>
            <a:r>
              <a:rPr lang="fr-FR" sz="1400" dirty="0">
                <a:solidFill>
                  <a:srgbClr val="FFFFFF"/>
                </a:solidFill>
              </a:rPr>
              <a:t> Kuri japonais (ou Kuri rouge), mais était en Europe beaucoup plus tôt. Dans les tests comparatifs, le rendement s’est avéré légèrement plus élevé et la capacité de stockage meilleure. Raison suffisante pour vous réintroduire cette race! Le goût est particulièrement bon: légèrement sucré, noisette avec une belle texture.</a:t>
            </a:r>
          </a:p>
          <a:p>
            <a:r>
              <a:rPr lang="en-US" sz="1600" u="sng" dirty="0">
                <a:solidFill>
                  <a:srgbClr val="FFFFFF"/>
                </a:solidFill>
              </a:rPr>
              <a:t>Culture : </a:t>
            </a:r>
          </a:p>
          <a:p>
            <a:pPr lvl="1"/>
            <a:r>
              <a:rPr lang="fr-BE" sz="1400" dirty="0">
                <a:solidFill>
                  <a:srgbClr val="FFFFFF"/>
                </a:solidFill>
              </a:rPr>
              <a:t>Voir fiche des courges/ courgettes</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Se récolte par temps sec pour une meilleure conservation.</a:t>
            </a:r>
          </a:p>
          <a:p>
            <a:pPr lvl="1"/>
            <a:r>
              <a:rPr lang="fr-FR" sz="1400" dirty="0">
                <a:solidFill>
                  <a:srgbClr val="FFFFFF"/>
                </a:solidFill>
              </a:rPr>
              <a:t>On récolte lorsque le pédoncule sèche, le feuillage jaunit, la peau durcit</a:t>
            </a:r>
          </a:p>
          <a:p>
            <a:pPr lvl="1"/>
            <a:r>
              <a:rPr lang="fr-FR" sz="1400" dirty="0">
                <a:solidFill>
                  <a:srgbClr val="FFFFFF"/>
                </a:solidFill>
              </a:rPr>
              <a:t>Début du mois d’octobre, avant les gelées </a:t>
            </a:r>
          </a:p>
          <a:p>
            <a:pPr lvl="1"/>
            <a:r>
              <a:rPr lang="fr-FR" sz="1400" dirty="0">
                <a:solidFill>
                  <a:srgbClr val="FFFFFF"/>
                </a:solidFill>
              </a:rPr>
              <a:t>Conservation dans une pièce sèche et aérée, à une température ambiante et avec le pédoncule vers le haut.</a:t>
            </a:r>
          </a:p>
          <a:p>
            <a:r>
              <a:rPr lang="en-US" sz="1600" u="sng" dirty="0" err="1">
                <a:solidFill>
                  <a:srgbClr val="FFFFFF"/>
                </a:solidFill>
              </a:rPr>
              <a:t>Recettes</a:t>
            </a:r>
            <a:r>
              <a:rPr lang="en-US" sz="1600" u="sng" dirty="0">
                <a:solidFill>
                  <a:srgbClr val="FFFFFF"/>
                </a:solidFill>
              </a:rPr>
              <a:t> :</a:t>
            </a:r>
          </a:p>
          <a:p>
            <a:pPr lvl="1"/>
            <a:r>
              <a:rPr lang="en-US" sz="1400" dirty="0">
                <a:solidFill>
                  <a:srgbClr val="FFFFFF"/>
                </a:solidFill>
              </a:rPr>
              <a:t>Gratins, velouté, farcie, frites, </a:t>
            </a:r>
            <a:r>
              <a:rPr lang="en-US" sz="1400" dirty="0" err="1">
                <a:solidFill>
                  <a:srgbClr val="FFFFFF"/>
                </a:solidFill>
              </a:rPr>
              <a:t>soupes</a:t>
            </a:r>
            <a:r>
              <a:rPr lang="en-US" sz="1400" dirty="0">
                <a:solidFill>
                  <a:srgbClr val="FFFFFF"/>
                </a:solidFill>
              </a:rPr>
              <a:t>, purée, desserts</a:t>
            </a:r>
            <a:endParaRPr lang="fr-FR" sz="1400" dirty="0">
              <a:solidFill>
                <a:srgbClr val="FFFFFF"/>
              </a:solidFill>
            </a:endParaRPr>
          </a:p>
        </p:txBody>
      </p:sp>
      <p:pic>
        <p:nvPicPr>
          <p:cNvPr id="32770" name="Picture 2" descr="Afficher l’image source">
            <a:extLst>
              <a:ext uri="{FF2B5EF4-FFF2-40B4-BE49-F238E27FC236}">
                <a16:creationId xmlns:a16="http://schemas.microsoft.com/office/drawing/2014/main" id="{E8F37DC9-4130-1262-9581-D0D78181B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55" y="338190"/>
            <a:ext cx="3677503" cy="367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5653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fontScale="90000"/>
          </a:bodyPr>
          <a:lstStyle/>
          <a:p>
            <a:pPr algn="ctr"/>
            <a:r>
              <a:rPr lang="fr-BE" sz="3200" dirty="0">
                <a:solidFill>
                  <a:srgbClr val="FFFFFF"/>
                </a:solidFill>
              </a:rPr>
              <a:t>Courgette ‘</a:t>
            </a:r>
            <a:r>
              <a:rPr lang="fr-BE" sz="3200" dirty="0" err="1">
                <a:solidFill>
                  <a:srgbClr val="FFFFFF"/>
                </a:solidFill>
              </a:rPr>
              <a:t>Yugoslavian</a:t>
            </a:r>
            <a:r>
              <a:rPr lang="fr-BE" sz="3200" dirty="0">
                <a:solidFill>
                  <a:srgbClr val="FFFFFF"/>
                </a:solidFill>
              </a:rPr>
              <a:t> Finger Fruit’</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En apparence, une griffe surdimensionnée ou un veau couronne. Les fruits blancs principalement (crème) ont de gros « renflements » sur le côté. Taille 10-20cm. Très décoratif et jeune récolté comestible comme la courgette. </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courgettes/ courges</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Murissent en 3 mois </a:t>
            </a:r>
          </a:p>
          <a:p>
            <a:pPr lvl="1"/>
            <a:r>
              <a:rPr lang="fr-FR" sz="1300" dirty="0">
                <a:solidFill>
                  <a:srgbClr val="FFFFFF"/>
                </a:solidFill>
              </a:rPr>
              <a:t>Longue durée de conservation</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Purée, soupe</a:t>
            </a:r>
            <a:endParaRPr lang="en-US" sz="1300" dirty="0">
              <a:solidFill>
                <a:srgbClr val="FFFFFF"/>
              </a:solidFill>
            </a:endParaRPr>
          </a:p>
        </p:txBody>
      </p:sp>
      <p:pic>
        <p:nvPicPr>
          <p:cNvPr id="48130" name="Picture 2">
            <a:extLst>
              <a:ext uri="{FF2B5EF4-FFF2-40B4-BE49-F238E27FC236}">
                <a16:creationId xmlns:a16="http://schemas.microsoft.com/office/drawing/2014/main" id="{11A54FB1-03A7-FCC2-7A28-FFEE29F3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775" y="358588"/>
            <a:ext cx="3646449" cy="364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350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Courge spaghetti ‘Pinnacle F1’</a:t>
            </a:r>
            <a:br>
              <a:rPr lang="fr-BE" sz="35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lnSpcReduction="10000"/>
          </a:bodyPr>
          <a:lstStyle/>
          <a:p>
            <a:r>
              <a:rPr lang="en-US" sz="1600" u="sng" dirty="0">
                <a:solidFill>
                  <a:srgbClr val="FFFFFF"/>
                </a:solidFill>
              </a:rPr>
              <a:t>Description :</a:t>
            </a:r>
          </a:p>
          <a:p>
            <a:pPr lvl="1"/>
            <a:r>
              <a:rPr lang="fr-FR" sz="1400" dirty="0">
                <a:solidFill>
                  <a:srgbClr val="FFFFFF"/>
                </a:solidFill>
              </a:rPr>
              <a:t>Une citrouille unique car après une courte ébullition, la chair a une belle structure spaghetti facilement digestible, qui est enlevée avec une fourchette. Refroidi délicieux dans les salades et chaud comme substitut aux pâtes. Cet hybride moderne est une variété productive de bas rang. Les fruits pèsent en moyenne 1,5 kg et une plante donne 4 à 6 fruits</a:t>
            </a:r>
          </a:p>
          <a:p>
            <a:r>
              <a:rPr lang="en-US" sz="1600" u="sng" dirty="0">
                <a:solidFill>
                  <a:srgbClr val="FFFFFF"/>
                </a:solidFill>
              </a:rPr>
              <a:t>Culture : </a:t>
            </a:r>
          </a:p>
          <a:p>
            <a:pPr lvl="1"/>
            <a:r>
              <a:rPr lang="fr-BE" sz="1400" dirty="0">
                <a:solidFill>
                  <a:srgbClr val="FFFFFF"/>
                </a:solidFill>
              </a:rPr>
              <a:t>Voir fiche des courges/ courgettes</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Se récolte par temps sec pour une meilleure conservation.</a:t>
            </a:r>
          </a:p>
          <a:p>
            <a:pPr lvl="1"/>
            <a:r>
              <a:rPr lang="fr-FR" sz="1400" dirty="0">
                <a:solidFill>
                  <a:srgbClr val="FFFFFF"/>
                </a:solidFill>
              </a:rPr>
              <a:t>90 jours après le semis</a:t>
            </a:r>
          </a:p>
          <a:p>
            <a:pPr lvl="1"/>
            <a:r>
              <a:rPr lang="fr-FR" sz="1400" dirty="0">
                <a:solidFill>
                  <a:srgbClr val="FFFFFF"/>
                </a:solidFill>
              </a:rPr>
              <a:t>Conservation dans une pièce sèche et aérée, à une température ambiante et avec le pédoncule vers le haut.</a:t>
            </a:r>
          </a:p>
          <a:p>
            <a:r>
              <a:rPr lang="en-US" sz="1600" u="sng" dirty="0" err="1">
                <a:solidFill>
                  <a:srgbClr val="FFFFFF"/>
                </a:solidFill>
              </a:rPr>
              <a:t>Recettes</a:t>
            </a:r>
            <a:r>
              <a:rPr lang="en-US" sz="1600" u="sng" dirty="0">
                <a:solidFill>
                  <a:srgbClr val="FFFFFF"/>
                </a:solidFill>
              </a:rPr>
              <a:t> :</a:t>
            </a:r>
          </a:p>
          <a:p>
            <a:pPr lvl="1"/>
            <a:r>
              <a:rPr lang="fr-FR" sz="1400" dirty="0">
                <a:solidFill>
                  <a:srgbClr val="FFFFFF"/>
                </a:solidFill>
              </a:rPr>
              <a:t>Substitut aux pâtes, gratins, farcie, crues </a:t>
            </a:r>
          </a:p>
        </p:txBody>
      </p:sp>
      <p:pic>
        <p:nvPicPr>
          <p:cNvPr id="1026" name="Picture 2">
            <a:extLst>
              <a:ext uri="{FF2B5EF4-FFF2-40B4-BE49-F238E27FC236}">
                <a16:creationId xmlns:a16="http://schemas.microsoft.com/office/drawing/2014/main" id="{4A2D8AB9-A37F-F782-46BF-4EBC1F416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534" y="588042"/>
            <a:ext cx="3319145" cy="331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5209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Citrouille ‘</a:t>
            </a:r>
            <a:r>
              <a:rPr lang="fr-BE" sz="3200" dirty="0" err="1">
                <a:solidFill>
                  <a:srgbClr val="FFFFFF"/>
                </a:solidFill>
              </a:rPr>
              <a:t>Autumn</a:t>
            </a:r>
            <a:r>
              <a:rPr lang="fr-BE" sz="3200" dirty="0">
                <a:solidFill>
                  <a:srgbClr val="FFFFFF"/>
                </a:solidFill>
              </a:rPr>
              <a:t> Crown’</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moschata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La couleur extérieure d’une citrouille butternut, à laquelle cette citrouille est également liée, combine cette race britannique avec l’apparence du prince héritier, une citrouille australienne bien connue, ronde plate avec des rainures profondes. Le résultat est un fruit très attrayant, avec une chair orange de texture agréablement fine. Les fruits pèsent 1 à 1,5 kg chacun et sont très faciles à stocker. Les plantes qui s’occupent portent environ 5 fruits par plante, qui mûrit assez tard</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Maturation tardive (100 jours)</a:t>
            </a:r>
          </a:p>
          <a:p>
            <a:pPr lvl="1"/>
            <a:r>
              <a:rPr lang="fr-FR" sz="1300" dirty="0">
                <a:solidFill>
                  <a:srgbClr val="FFFFFF"/>
                </a:solidFill>
              </a:rPr>
              <a:t>Longue durée de conservation</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Fournaise/ barbecue, étuver, salade</a:t>
            </a:r>
            <a:endParaRPr lang="en-US" sz="1300" dirty="0">
              <a:solidFill>
                <a:srgbClr val="FFFFFF"/>
              </a:solidFill>
            </a:endParaRPr>
          </a:p>
        </p:txBody>
      </p:sp>
      <p:pic>
        <p:nvPicPr>
          <p:cNvPr id="2050" name="Picture 2">
            <a:extLst>
              <a:ext uri="{FF2B5EF4-FFF2-40B4-BE49-F238E27FC236}">
                <a16:creationId xmlns:a16="http://schemas.microsoft.com/office/drawing/2014/main" id="{F3E98794-4846-164D-5940-B36302C95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194" y="465692"/>
            <a:ext cx="3441065" cy="344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792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Maïs ‘Golden Bantam’</a:t>
            </a:r>
            <a:br>
              <a:rPr lang="fr-BE" sz="3500" dirty="0">
                <a:solidFill>
                  <a:srgbClr val="FFFFFF"/>
                </a:solidFill>
              </a:rPr>
            </a:br>
            <a:r>
              <a:rPr lang="fr-BE" sz="1800" i="1" dirty="0">
                <a:solidFill>
                  <a:srgbClr val="FFFFFF"/>
                </a:solidFill>
              </a:rPr>
              <a:t>(</a:t>
            </a:r>
            <a:r>
              <a:rPr lang="fr-BE" sz="1800" i="1" dirty="0" err="1">
                <a:solidFill>
                  <a:srgbClr val="FFFFFF"/>
                </a:solidFill>
              </a:rPr>
              <a:t>Zea</a:t>
            </a:r>
            <a:r>
              <a:rPr lang="fr-BE" sz="1800" i="1" dirty="0">
                <a:solidFill>
                  <a:srgbClr val="FFFFFF"/>
                </a:solidFill>
              </a:rPr>
              <a:t> </a:t>
            </a:r>
            <a:r>
              <a:rPr lang="fr-BE" sz="1800" i="1" dirty="0" err="1">
                <a:solidFill>
                  <a:srgbClr val="FFFFFF"/>
                </a:solidFill>
              </a:rPr>
              <a:t>mays</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fontScale="92500" lnSpcReduction="10000"/>
          </a:bodyPr>
          <a:lstStyle/>
          <a:p>
            <a:r>
              <a:rPr lang="en-US" sz="1600" u="sng" dirty="0">
                <a:solidFill>
                  <a:srgbClr val="FFFFFF"/>
                </a:solidFill>
              </a:rPr>
              <a:t>Description :</a:t>
            </a:r>
          </a:p>
          <a:p>
            <a:pPr lvl="1"/>
            <a:r>
              <a:rPr lang="fr-FR" sz="1400" dirty="0">
                <a:solidFill>
                  <a:srgbClr val="FFFFFF"/>
                </a:solidFill>
              </a:rPr>
              <a:t>Variété douce-douce de 1902, avant l’arrivée des hybrides, un maïs leader, assez tardif, mais riche. Encore une grande course à grandir!</a:t>
            </a:r>
          </a:p>
          <a:p>
            <a:r>
              <a:rPr lang="en-US" sz="1600" u="sng" dirty="0">
                <a:solidFill>
                  <a:srgbClr val="FFFFFF"/>
                </a:solidFill>
              </a:rPr>
              <a:t>Culture : </a:t>
            </a:r>
          </a:p>
          <a:p>
            <a:pPr lvl="1"/>
            <a:r>
              <a:rPr lang="fr-BE" sz="1400" dirty="0">
                <a:solidFill>
                  <a:srgbClr val="FFFFFF"/>
                </a:solidFill>
              </a:rPr>
              <a:t>Distance 75cm X 20cm</a:t>
            </a:r>
          </a:p>
          <a:p>
            <a:pPr lvl="1"/>
            <a:r>
              <a:rPr lang="fr-FR" sz="1400" dirty="0">
                <a:solidFill>
                  <a:srgbClr val="FFFFFF"/>
                </a:solidFill>
              </a:rPr>
              <a:t>Le maïs doux aime les sols profonds, légers, frais et riches en humus. Les maïs aiment les expositions ensoleillées et ont besoin de chaleur</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La récolte du maïs doux se fait 80 à 120 jours après le semis selon la chaleur et l’arrosage, lorsque les soies commencent à brunir. Les grains doivent être bien développés, mais toujours tendres. Pour savoir s’ils sont mûrs, prélevez-en quelques-uns sur un épi et écrasez-les : ils doivent être légèrement laiteux. Récoltés trop tard, le sucre se transforme en amidon et la peau devient dure.</a:t>
            </a:r>
          </a:p>
          <a:p>
            <a:pPr lvl="1"/>
            <a:r>
              <a:rPr lang="fr-FR" sz="1400" dirty="0">
                <a:solidFill>
                  <a:srgbClr val="FFFFFF"/>
                </a:solidFill>
              </a:rPr>
              <a:t>après la récolte, enlevez la gaine verte qui enveloppe l'épi, et consommez rapidement. Pour les conserver plus longtemps, les faire cuire puis les conserver en bocaux ou congelés.</a:t>
            </a:r>
          </a:p>
          <a:p>
            <a:r>
              <a:rPr lang="en-US" sz="1600" u="sng" dirty="0" err="1">
                <a:solidFill>
                  <a:srgbClr val="FFFFFF"/>
                </a:solidFill>
              </a:rPr>
              <a:t>Recettes</a:t>
            </a:r>
            <a:r>
              <a:rPr lang="en-US" sz="1600" u="sng" dirty="0">
                <a:solidFill>
                  <a:srgbClr val="FFFFFF"/>
                </a:solidFill>
              </a:rPr>
              <a:t> :</a:t>
            </a:r>
            <a:endParaRPr lang="en-US" sz="1400" dirty="0">
              <a:solidFill>
                <a:srgbClr val="FFFFFF"/>
              </a:solidFill>
            </a:endParaRPr>
          </a:p>
          <a:p>
            <a:pPr lvl="1"/>
            <a:r>
              <a:rPr lang="fr-FR" sz="1400" dirty="0">
                <a:solidFill>
                  <a:srgbClr val="FFFFFF"/>
                </a:solidFill>
              </a:rPr>
              <a:t>Galettes, Soupe, Blinis, Cuit, gratins, veloutés, gâteaux </a:t>
            </a:r>
          </a:p>
        </p:txBody>
      </p:sp>
      <p:pic>
        <p:nvPicPr>
          <p:cNvPr id="3074" name="Picture 2">
            <a:extLst>
              <a:ext uri="{FF2B5EF4-FFF2-40B4-BE49-F238E27FC236}">
                <a16:creationId xmlns:a16="http://schemas.microsoft.com/office/drawing/2014/main" id="{04404C84-AC62-52FF-BA3B-E57AD4A91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414" y="272399"/>
            <a:ext cx="3715385" cy="371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4966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Roquette</a:t>
            </a:r>
            <a:br>
              <a:rPr lang="fr-BE" sz="3600" dirty="0">
                <a:solidFill>
                  <a:srgbClr val="FFFFFF"/>
                </a:solidFill>
              </a:rPr>
            </a:br>
            <a:r>
              <a:rPr lang="fr-BE" sz="1800" i="1" dirty="0">
                <a:solidFill>
                  <a:srgbClr val="FFFFFF"/>
                </a:solidFill>
              </a:rPr>
              <a:t>(</a:t>
            </a:r>
            <a:r>
              <a:rPr lang="fr-BE" sz="1800" i="1" dirty="0" err="1">
                <a:solidFill>
                  <a:srgbClr val="FFFFFF"/>
                </a:solidFill>
              </a:rPr>
              <a:t>Eruca</a:t>
            </a:r>
            <a:r>
              <a:rPr lang="fr-BE" sz="1800" i="1" dirty="0">
                <a:solidFill>
                  <a:srgbClr val="FFFFFF"/>
                </a:solidFill>
              </a:rPr>
              <a:t> sativa)</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Belles feuilles vertes épicées, cueillir jeune lorsque les feuilles</a:t>
            </a:r>
            <a:br>
              <a:rPr lang="fr-FR" sz="1300" dirty="0">
                <a:solidFill>
                  <a:srgbClr val="FFFFFF"/>
                </a:solidFill>
              </a:rPr>
            </a:br>
            <a:r>
              <a:rPr lang="fr-FR" sz="1300" dirty="0">
                <a:solidFill>
                  <a:srgbClr val="FFFFFF"/>
                </a:solidFill>
              </a:rPr>
              <a:t>mesurent ±8-10 cm de haut</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Si la roquette pousse lentement en raison de la chaleur, du soleil et pas trop d’eau, le goût devient beaucoup plus fort. C’est ce qui a incité les supermarchés intelligents à l’appeler « roquette Wasabi »</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45 jours après le semis</a:t>
            </a:r>
          </a:p>
          <a:p>
            <a:pPr lvl="1"/>
            <a:r>
              <a:rPr lang="fr-FR" sz="1300" dirty="0">
                <a:solidFill>
                  <a:srgbClr val="FFFFFF"/>
                </a:solidFill>
              </a:rPr>
              <a:t>Au fur et à mesure des besoins. 3 coupes peuvent être possible mais après la première coupe, les feuilles deviennent plus dures et piquantes </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Crues, en salade, accompagne les viandes froides, en potages</a:t>
            </a:r>
            <a:endParaRPr lang="en-US" sz="1300" dirty="0">
              <a:solidFill>
                <a:srgbClr val="FFFFFF"/>
              </a:solidFill>
            </a:endParaRPr>
          </a:p>
        </p:txBody>
      </p:sp>
      <p:pic>
        <p:nvPicPr>
          <p:cNvPr id="11266" name="Picture 2">
            <a:extLst>
              <a:ext uri="{FF2B5EF4-FFF2-40B4-BE49-F238E27FC236}">
                <a16:creationId xmlns:a16="http://schemas.microsoft.com/office/drawing/2014/main" id="{353167C9-A58A-A189-080E-CA6E5B501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074" y="579120"/>
            <a:ext cx="3075305" cy="307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282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err="1">
                <a:solidFill>
                  <a:srgbClr val="FFFFFF"/>
                </a:solidFill>
              </a:rPr>
              <a:t>Tomatille</a:t>
            </a:r>
            <a:br>
              <a:rPr lang="fr-BE" sz="3600" dirty="0">
                <a:solidFill>
                  <a:srgbClr val="FFFFFF"/>
                </a:solidFill>
              </a:rPr>
            </a:br>
            <a:r>
              <a:rPr lang="fr-BE" sz="1800" i="1" dirty="0">
                <a:solidFill>
                  <a:srgbClr val="FFFFFF"/>
                </a:solidFill>
              </a:rPr>
              <a:t>(Physalis </a:t>
            </a:r>
            <a:r>
              <a:rPr lang="fr-BE" sz="1800" i="1" dirty="0" err="1">
                <a:solidFill>
                  <a:srgbClr val="FFFFFF"/>
                </a:solidFill>
              </a:rPr>
              <a:t>ixocarpa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Elle a le goût d’un croisement entre un citron, un ananas et une tomate. Cette variété fiable et productive produit également des fruits plus gros que beaucoup d’autres, jusqu’à 5 cm de diamètre. </a:t>
            </a:r>
          </a:p>
          <a:p>
            <a:r>
              <a:rPr lang="en-US" sz="1600" u="sng" dirty="0">
                <a:solidFill>
                  <a:srgbClr val="FFFFFF"/>
                </a:solidFill>
              </a:rPr>
              <a:t>Culture : </a:t>
            </a:r>
          </a:p>
          <a:p>
            <a:pPr lvl="1"/>
            <a:r>
              <a:rPr lang="en-US" sz="1300" dirty="0">
                <a:solidFill>
                  <a:srgbClr val="FFFFFF"/>
                </a:solidFill>
              </a:rPr>
              <a:t>Dans un sol </a:t>
            </a:r>
            <a:r>
              <a:rPr lang="en-US" sz="1300" dirty="0" err="1">
                <a:solidFill>
                  <a:srgbClr val="FFFFFF"/>
                </a:solidFill>
              </a:rPr>
              <a:t>léger</a:t>
            </a:r>
            <a:r>
              <a:rPr lang="en-US" sz="1300" dirty="0">
                <a:solidFill>
                  <a:srgbClr val="FFFFFF"/>
                </a:solidFill>
              </a:rPr>
              <a:t> et bien </a:t>
            </a:r>
            <a:r>
              <a:rPr lang="en-US" sz="1300" dirty="0" err="1">
                <a:solidFill>
                  <a:srgbClr val="FFFFFF"/>
                </a:solidFill>
              </a:rPr>
              <a:t>arrosé</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Il est mûr quand le calice s’ouvre et commence à sécher. Juger de la maturité du </a:t>
            </a:r>
            <a:r>
              <a:rPr lang="fr-FR" sz="1300" dirty="0" err="1">
                <a:solidFill>
                  <a:srgbClr val="FFFFFF"/>
                </a:solidFill>
              </a:rPr>
              <a:t>tomatillo</a:t>
            </a:r>
            <a:r>
              <a:rPr lang="fr-FR" sz="1300" dirty="0">
                <a:solidFill>
                  <a:srgbClr val="FFFFFF"/>
                </a:solidFill>
              </a:rPr>
              <a:t> vient avec l’expérience. La récolte se fait d’août à octobre</a:t>
            </a:r>
          </a:p>
          <a:p>
            <a:r>
              <a:rPr lang="en-US" sz="1600" u="sng" dirty="0" err="1">
                <a:solidFill>
                  <a:srgbClr val="FFFFFF"/>
                </a:solidFill>
              </a:rPr>
              <a:t>Recettes</a:t>
            </a:r>
            <a:r>
              <a:rPr lang="en-US" sz="1600" u="sng" dirty="0">
                <a:solidFill>
                  <a:srgbClr val="FFFFFF"/>
                </a:solidFill>
              </a:rPr>
              <a:t> </a:t>
            </a:r>
            <a:r>
              <a:rPr lang="en-US" sz="1300" u="sng" dirty="0">
                <a:solidFill>
                  <a:srgbClr val="FFFFFF"/>
                </a:solidFill>
              </a:rPr>
              <a:t>:</a:t>
            </a:r>
          </a:p>
          <a:p>
            <a:pPr lvl="1"/>
            <a:r>
              <a:rPr lang="en-US" sz="1300" dirty="0">
                <a:solidFill>
                  <a:srgbClr val="FFFFFF"/>
                </a:solidFill>
              </a:rPr>
              <a:t>Salsa Verde Tomatillo </a:t>
            </a:r>
            <a:r>
              <a:rPr lang="en-US" sz="1300" dirty="0" err="1">
                <a:solidFill>
                  <a:srgbClr val="FFFFFF"/>
                </a:solidFill>
              </a:rPr>
              <a:t>rôtie</a:t>
            </a:r>
            <a:r>
              <a:rPr lang="en-US" sz="1300" dirty="0">
                <a:solidFill>
                  <a:srgbClr val="FFFFFF"/>
                </a:solidFill>
              </a:rPr>
              <a:t>, </a:t>
            </a:r>
            <a:r>
              <a:rPr lang="en-US" sz="1300" dirty="0" err="1">
                <a:solidFill>
                  <a:srgbClr val="FFFFFF"/>
                </a:solidFill>
              </a:rPr>
              <a:t>grillée</a:t>
            </a:r>
            <a:r>
              <a:rPr lang="en-US" sz="1300" dirty="0">
                <a:solidFill>
                  <a:srgbClr val="FFFFFF"/>
                </a:solidFill>
              </a:rPr>
              <a:t> </a:t>
            </a:r>
            <a:r>
              <a:rPr lang="en-US" sz="1300" dirty="0" err="1">
                <a:solidFill>
                  <a:srgbClr val="FFFFFF"/>
                </a:solidFill>
              </a:rPr>
              <a:t>en</a:t>
            </a:r>
            <a:r>
              <a:rPr lang="en-US" sz="1300" dirty="0">
                <a:solidFill>
                  <a:srgbClr val="FFFFFF"/>
                </a:solidFill>
              </a:rPr>
              <a:t> quartiers </a:t>
            </a:r>
            <a:r>
              <a:rPr lang="en-US" sz="1300" dirty="0" err="1">
                <a:solidFill>
                  <a:srgbClr val="FFFFFF"/>
                </a:solidFill>
              </a:rPr>
              <a:t>enduite</a:t>
            </a:r>
            <a:r>
              <a:rPr lang="en-US" sz="1300" dirty="0">
                <a:solidFill>
                  <a:srgbClr val="FFFFFF"/>
                </a:solidFill>
              </a:rPr>
              <a:t> </a:t>
            </a:r>
            <a:r>
              <a:rPr lang="en-US" sz="1300" dirty="0" err="1">
                <a:solidFill>
                  <a:srgbClr val="FFFFFF"/>
                </a:solidFill>
              </a:rPr>
              <a:t>d’huile</a:t>
            </a:r>
            <a:r>
              <a:rPr lang="en-US" sz="1300" dirty="0">
                <a:solidFill>
                  <a:srgbClr val="FFFFFF"/>
                </a:solidFill>
              </a:rPr>
              <a:t> </a:t>
            </a:r>
            <a:r>
              <a:rPr lang="en-US" sz="1300" dirty="0" err="1">
                <a:solidFill>
                  <a:srgbClr val="FFFFFF"/>
                </a:solidFill>
              </a:rPr>
              <a:t>d’olive</a:t>
            </a:r>
            <a:r>
              <a:rPr lang="en-US" sz="1300" dirty="0">
                <a:solidFill>
                  <a:srgbClr val="FFFFFF"/>
                </a:solidFill>
              </a:rPr>
              <a:t>, </a:t>
            </a:r>
            <a:r>
              <a:rPr lang="en-US" sz="1300" dirty="0" err="1">
                <a:solidFill>
                  <a:srgbClr val="FFFFFF"/>
                </a:solidFill>
              </a:rPr>
              <a:t>salade</a:t>
            </a:r>
            <a:r>
              <a:rPr lang="en-US" sz="1300" dirty="0">
                <a:solidFill>
                  <a:srgbClr val="FFFFFF"/>
                </a:solidFill>
              </a:rPr>
              <a:t>, ratatouille.</a:t>
            </a:r>
          </a:p>
        </p:txBody>
      </p:sp>
      <p:pic>
        <p:nvPicPr>
          <p:cNvPr id="2050" name="Picture 2">
            <a:extLst>
              <a:ext uri="{FF2B5EF4-FFF2-40B4-BE49-F238E27FC236}">
                <a16:creationId xmlns:a16="http://schemas.microsoft.com/office/drawing/2014/main" id="{18BBB5A2-8E34-85EA-2AEE-F08CF31E8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623" y="358588"/>
            <a:ext cx="3544753" cy="354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1790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Kiwano</a:t>
            </a:r>
            <a:br>
              <a:rPr lang="fr-BE" sz="35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metuliferus</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fontScale="92500" lnSpcReduction="10000"/>
          </a:bodyPr>
          <a:lstStyle/>
          <a:p>
            <a:r>
              <a:rPr lang="en-US" sz="1600" u="sng" dirty="0">
                <a:solidFill>
                  <a:srgbClr val="FFFFFF"/>
                </a:solidFill>
              </a:rPr>
              <a:t>Description :</a:t>
            </a:r>
          </a:p>
          <a:p>
            <a:pPr lvl="1"/>
            <a:r>
              <a:rPr lang="fr-FR" sz="1400" dirty="0">
                <a:solidFill>
                  <a:srgbClr val="FFFFFF"/>
                </a:solidFill>
              </a:rPr>
              <a:t>Sans amertume, long, vert, fertile. Tolère bien le refroidissement nocturne. Fruits ovales épais avec des épines sur la coquille externe, à l’état comestible de couleur jaune-vert (10x15cm). La chair très juteuse a un goût de concombre.</a:t>
            </a:r>
          </a:p>
          <a:p>
            <a:r>
              <a:rPr lang="en-US" sz="1600" u="sng" dirty="0">
                <a:solidFill>
                  <a:srgbClr val="FFFFFF"/>
                </a:solidFill>
              </a:rPr>
              <a:t>Culture : </a:t>
            </a:r>
          </a:p>
          <a:p>
            <a:pPr lvl="1"/>
            <a:r>
              <a:rPr lang="fr-BE" sz="1400" dirty="0">
                <a:solidFill>
                  <a:srgbClr val="FFFFFF"/>
                </a:solidFill>
              </a:rPr>
              <a:t>Très facile de culture, il ne demandera que de la chaleur et des bons arrosages.</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En fin d’été, lorsque les fruits se parent d’une jolie teinte jaune-orange, c’est qu’ils sont mûrs et qu’il est temps de les récolter. Si vous ne souhaitez pas être gêné par les épines, n’hésitez pas à vous munir de gants en cuir.</a:t>
            </a:r>
            <a:br>
              <a:rPr lang="fr-FR" sz="1400" dirty="0">
                <a:solidFill>
                  <a:srgbClr val="FFFFFF"/>
                </a:solidFill>
              </a:rPr>
            </a:br>
            <a:r>
              <a:rPr lang="fr-FR" sz="1400" dirty="0">
                <a:solidFill>
                  <a:srgbClr val="FFFFFF"/>
                </a:solidFill>
              </a:rPr>
              <a:t>La cueillette peut se prolonger jusqu’en automne. Toutefois, s’il devait rester quelques fruits encore verts en fin de saison, vous pouvez tout de même les cueillir et les stocker chez vous. Ils continueront alors leur maturation. Une fois récolté, le kiwano peut se conserver longtemps (plus de 6 mois)</a:t>
            </a:r>
          </a:p>
          <a:p>
            <a:r>
              <a:rPr lang="en-US" sz="1600" u="sng" dirty="0" err="1">
                <a:solidFill>
                  <a:srgbClr val="FFFFFF"/>
                </a:solidFill>
              </a:rPr>
              <a:t>Recettes</a:t>
            </a:r>
            <a:r>
              <a:rPr lang="en-US" sz="1600" u="sng" dirty="0">
                <a:solidFill>
                  <a:srgbClr val="FFFFFF"/>
                </a:solidFill>
              </a:rPr>
              <a:t> :</a:t>
            </a:r>
          </a:p>
          <a:p>
            <a:pPr lvl="1"/>
            <a:r>
              <a:rPr lang="fr-FR" sz="1400" dirty="0">
                <a:solidFill>
                  <a:srgbClr val="FFFFFF"/>
                </a:solidFill>
              </a:rPr>
              <a:t>Sorbet, sauce, smoothie, soupe, </a:t>
            </a:r>
            <a:r>
              <a:rPr lang="fr-FR" sz="1400" dirty="0" err="1">
                <a:solidFill>
                  <a:srgbClr val="FFFFFF"/>
                </a:solidFill>
              </a:rPr>
              <a:t>gateau</a:t>
            </a:r>
            <a:r>
              <a:rPr lang="fr-FR" sz="1400" dirty="0">
                <a:solidFill>
                  <a:srgbClr val="FFFFFF"/>
                </a:solidFill>
              </a:rPr>
              <a:t> </a:t>
            </a:r>
          </a:p>
        </p:txBody>
      </p:sp>
      <p:pic>
        <p:nvPicPr>
          <p:cNvPr id="12290" name="Picture 2">
            <a:extLst>
              <a:ext uri="{FF2B5EF4-FFF2-40B4-BE49-F238E27FC236}">
                <a16:creationId xmlns:a16="http://schemas.microsoft.com/office/drawing/2014/main" id="{88BF2FE4-C5DF-BB8A-D1A2-9067DD867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494" y="496841"/>
            <a:ext cx="3451225"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4171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err="1">
                <a:solidFill>
                  <a:srgbClr val="FFFFFF"/>
                </a:solidFill>
              </a:rPr>
              <a:t>Cyclanthère</a:t>
            </a:r>
            <a:br>
              <a:rPr lang="fr-BE" sz="3600" dirty="0">
                <a:solidFill>
                  <a:srgbClr val="FFFFFF"/>
                </a:solidFill>
              </a:rPr>
            </a:br>
            <a:r>
              <a:rPr lang="fr-BE" sz="1800" i="1" dirty="0">
                <a:solidFill>
                  <a:srgbClr val="FFFFFF"/>
                </a:solidFill>
              </a:rPr>
              <a:t>(</a:t>
            </a:r>
            <a:r>
              <a:rPr lang="fr-BE" sz="1800" i="1" dirty="0" err="1">
                <a:solidFill>
                  <a:srgbClr val="FFFFFF"/>
                </a:solidFill>
              </a:rPr>
              <a:t>Cyclanthera</a:t>
            </a:r>
            <a:r>
              <a:rPr lang="fr-BE" sz="1800" i="1" dirty="0">
                <a:solidFill>
                  <a:srgbClr val="FFFFFF"/>
                </a:solidFill>
              </a:rPr>
              <a:t> </a:t>
            </a:r>
            <a:r>
              <a:rPr lang="fr-BE" sz="1800" i="1" dirty="0" err="1">
                <a:solidFill>
                  <a:srgbClr val="FFFFFF"/>
                </a:solidFill>
              </a:rPr>
              <a:t>pedata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Grimpante ou rampante aux feuilles gracieuses, ressemblant à une feuille d’érable. Parfois, ils sont lisses, parfois aussi (doucement) pointus. Ce miracle péruvien est la réduction du cholestérol. Au Pérou, les fruits sont également récoltés plus gros, 10-30 cm, les fruits sont ensuite principalement utilisés pour remplir avec des plats.</a:t>
            </a:r>
          </a:p>
          <a:p>
            <a:r>
              <a:rPr lang="en-US" sz="1600" u="sng" dirty="0">
                <a:solidFill>
                  <a:srgbClr val="FFFFFF"/>
                </a:solidFill>
              </a:rPr>
              <a:t>Culture : </a:t>
            </a:r>
          </a:p>
          <a:p>
            <a:pPr lvl="1"/>
            <a:r>
              <a:rPr lang="fr-FR" sz="1300" dirty="0">
                <a:solidFill>
                  <a:srgbClr val="FFFFFF"/>
                </a:solidFill>
              </a:rPr>
              <a:t>Demande 3 mois avant de fructifier après le solstice d’été</a:t>
            </a:r>
          </a:p>
          <a:p>
            <a:pPr lvl="1"/>
            <a:r>
              <a:rPr lang="fr-FR" sz="1300" dirty="0">
                <a:solidFill>
                  <a:srgbClr val="FFFFFF"/>
                </a:solidFill>
              </a:rPr>
              <a:t>Peut être conduite au sol ou sur un grillage car la plante fait 3-4m </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Ils sont prêt à la récolte lorsqu’ils font 3-5cm</a:t>
            </a:r>
          </a:p>
          <a:p>
            <a:pPr lvl="1"/>
            <a:r>
              <a:rPr lang="fr-FR" sz="1300" dirty="0">
                <a:solidFill>
                  <a:srgbClr val="FFFFFF"/>
                </a:solidFill>
              </a:rPr>
              <a:t>La récolte se fait au fur et à mesure, lorsque que les fruits sont encore verts et petits, de la taille d’un petit cornichon. Ils se mangent crus, en salade (fondants) ou macérés au sel et au vinaigre faisant un excellent substitut aux cornichons.</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Cheesecake d’</a:t>
            </a:r>
            <a:r>
              <a:rPr lang="fr-FR" sz="1300" dirty="0" err="1">
                <a:solidFill>
                  <a:srgbClr val="FFFFFF"/>
                </a:solidFill>
              </a:rPr>
              <a:t>achocha</a:t>
            </a:r>
            <a:r>
              <a:rPr lang="fr-FR" sz="1300" dirty="0">
                <a:solidFill>
                  <a:srgbClr val="FFFFFF"/>
                </a:solidFill>
              </a:rPr>
              <a:t>, en salade, en vinaigrette</a:t>
            </a:r>
            <a:endParaRPr lang="en-US" sz="1300" dirty="0">
              <a:solidFill>
                <a:srgbClr val="FFFFFF"/>
              </a:solidFill>
            </a:endParaRPr>
          </a:p>
        </p:txBody>
      </p:sp>
      <p:pic>
        <p:nvPicPr>
          <p:cNvPr id="13314" name="Picture 2">
            <a:extLst>
              <a:ext uri="{FF2B5EF4-FFF2-40B4-BE49-F238E27FC236}">
                <a16:creationId xmlns:a16="http://schemas.microsoft.com/office/drawing/2014/main" id="{CAE49754-6133-8CD4-1D10-EEFC30F6E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261" y="785495"/>
            <a:ext cx="2903478" cy="290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0435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Shiso</a:t>
            </a:r>
            <a:br>
              <a:rPr lang="fr-BE" sz="3500" dirty="0">
                <a:solidFill>
                  <a:srgbClr val="FFFFFF"/>
                </a:solidFill>
              </a:rPr>
            </a:br>
            <a:r>
              <a:rPr lang="fr-BE" sz="1800" i="1" dirty="0">
                <a:solidFill>
                  <a:srgbClr val="FFFFFF"/>
                </a:solidFill>
              </a:rPr>
              <a:t>(</a:t>
            </a:r>
            <a:r>
              <a:rPr lang="fr-BE" sz="1800" i="1" dirty="0" err="1">
                <a:solidFill>
                  <a:srgbClr val="FFFFFF"/>
                </a:solidFill>
              </a:rPr>
              <a:t>Perilla</a:t>
            </a:r>
            <a:r>
              <a:rPr lang="fr-BE" sz="1800" i="1" dirty="0">
                <a:solidFill>
                  <a:srgbClr val="FFFFFF"/>
                </a:solidFill>
              </a:rPr>
              <a:t> </a:t>
            </a:r>
            <a:r>
              <a:rPr lang="fr-BE" sz="1800" i="1" dirty="0" err="1">
                <a:solidFill>
                  <a:srgbClr val="FFFFFF"/>
                </a:solidFill>
              </a:rPr>
              <a:t>frutescens</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Cet assaisonnement asiatique typique a une odeur particulière et forte et un goût complexe, qui allient les propriétés du basilic, de la coriandre, du fenouil et de la menthe. Ce type de feuille rouge foncé, donne une couleur variée dans les salades fraîches, mais aussi un effet gracieux dans le jardin ornemental et potager!</a:t>
            </a:r>
          </a:p>
          <a:p>
            <a:r>
              <a:rPr lang="en-US" sz="1600" u="sng" dirty="0">
                <a:solidFill>
                  <a:srgbClr val="FFFFFF"/>
                </a:solidFill>
              </a:rPr>
              <a:t>Culture : </a:t>
            </a:r>
          </a:p>
          <a:p>
            <a:pPr lvl="1"/>
            <a:r>
              <a:rPr lang="fr-BE" sz="1400" dirty="0">
                <a:solidFill>
                  <a:srgbClr val="FFFFFF"/>
                </a:solidFill>
              </a:rPr>
              <a:t>Très facile de culture, il ne demandera que de la chaleur et des bons arrosages.</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Au fur et à mesure des besoins durant l’été </a:t>
            </a:r>
          </a:p>
          <a:p>
            <a:r>
              <a:rPr lang="en-US" sz="1600" u="sng" dirty="0" err="1">
                <a:solidFill>
                  <a:srgbClr val="FFFFFF"/>
                </a:solidFill>
              </a:rPr>
              <a:t>Recettes</a:t>
            </a:r>
            <a:r>
              <a:rPr lang="en-US" sz="1600" u="sng" dirty="0">
                <a:solidFill>
                  <a:srgbClr val="FFFFFF"/>
                </a:solidFill>
              </a:rPr>
              <a:t> :</a:t>
            </a:r>
          </a:p>
          <a:p>
            <a:pPr lvl="1"/>
            <a:r>
              <a:rPr lang="fr-FR" sz="1400" dirty="0">
                <a:solidFill>
                  <a:srgbClr val="FFFFFF"/>
                </a:solidFill>
              </a:rPr>
              <a:t>Jus, sirops, pesto, salades, sauces, accompagnants toutes sortes de plats</a:t>
            </a:r>
          </a:p>
        </p:txBody>
      </p:sp>
      <p:pic>
        <p:nvPicPr>
          <p:cNvPr id="14338" name="Picture 2">
            <a:extLst>
              <a:ext uri="{FF2B5EF4-FFF2-40B4-BE49-F238E27FC236}">
                <a16:creationId xmlns:a16="http://schemas.microsoft.com/office/drawing/2014/main" id="{88AC16A2-F4DD-7D1E-81F1-E88C0A416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334" y="475854"/>
            <a:ext cx="3471545" cy="347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2523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Amaranthe rouge</a:t>
            </a:r>
            <a:br>
              <a:rPr lang="fr-BE" sz="3600" dirty="0">
                <a:solidFill>
                  <a:srgbClr val="FFFFFF"/>
                </a:solidFill>
              </a:rPr>
            </a:br>
            <a:r>
              <a:rPr lang="fr-BE" sz="1800" i="1" dirty="0">
                <a:solidFill>
                  <a:srgbClr val="FFFFFF"/>
                </a:solidFill>
              </a:rPr>
              <a:t>(</a:t>
            </a:r>
            <a:r>
              <a:rPr lang="fr-BE" sz="1800" i="1" dirty="0" err="1">
                <a:solidFill>
                  <a:srgbClr val="FFFFFF"/>
                </a:solidFill>
              </a:rPr>
              <a:t>Amaranthus</a:t>
            </a:r>
            <a:r>
              <a:rPr lang="fr-BE" sz="1800" i="1" dirty="0">
                <a:solidFill>
                  <a:srgbClr val="FFFFFF"/>
                </a:solidFill>
              </a:rPr>
              <a:t> </a:t>
            </a:r>
            <a:r>
              <a:rPr lang="fr-BE" sz="1800" i="1" dirty="0" err="1">
                <a:solidFill>
                  <a:srgbClr val="FFFFFF"/>
                </a:solidFill>
              </a:rPr>
              <a:t>hypochondriacus</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Magnifique plante bordeaux intense, aux lourdes panicules dressées. Variété à la fois ornementale et condimentaire.</a:t>
            </a:r>
          </a:p>
          <a:p>
            <a:r>
              <a:rPr lang="en-US" sz="1600" u="sng" dirty="0">
                <a:solidFill>
                  <a:srgbClr val="FFFFFF"/>
                </a:solidFill>
              </a:rPr>
              <a:t>Culture : </a:t>
            </a:r>
          </a:p>
          <a:p>
            <a:pPr lvl="1"/>
            <a:r>
              <a:rPr lang="fr-FR" sz="1300" dirty="0">
                <a:solidFill>
                  <a:srgbClr val="FFFFFF"/>
                </a:solidFill>
              </a:rPr>
              <a:t>Plante très facile de culture</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Récolte de juillet à octobre </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Les feuilles se consomment cuites en légume vert comme les épinards sans en abuser car elles sont riches en acide oxalique. Ses graines se consomment à la manière des céréales (sans gluten) au même titre que le quinoa. Elles se cuisinent préparation de galettes, en bouillies en soupes, en gratins ou les faire griller.</a:t>
            </a:r>
            <a:endParaRPr lang="en-US" sz="1300" dirty="0">
              <a:solidFill>
                <a:srgbClr val="FFFFFF"/>
              </a:solidFill>
            </a:endParaRPr>
          </a:p>
        </p:txBody>
      </p:sp>
      <p:pic>
        <p:nvPicPr>
          <p:cNvPr id="15362" name="Picture 2" descr="Amaranthe rouge">
            <a:extLst>
              <a:ext uri="{FF2B5EF4-FFF2-40B4-BE49-F238E27FC236}">
                <a16:creationId xmlns:a16="http://schemas.microsoft.com/office/drawing/2014/main" id="{74A673C0-295B-F5EF-B619-BA5B6A9BE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709" y="465692"/>
            <a:ext cx="3312795" cy="331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3078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err="1">
                <a:solidFill>
                  <a:srgbClr val="FFFFFF"/>
                </a:solidFill>
              </a:rPr>
              <a:t>Pépino</a:t>
            </a:r>
            <a:br>
              <a:rPr lang="fr-BE" sz="3500" dirty="0">
                <a:solidFill>
                  <a:srgbClr val="FFFFFF"/>
                </a:solidFill>
              </a:rPr>
            </a:br>
            <a:r>
              <a:rPr lang="fr-BE" sz="1800" i="1" dirty="0">
                <a:solidFill>
                  <a:srgbClr val="FFFFFF"/>
                </a:solidFill>
              </a:rPr>
              <a:t>(Solanum </a:t>
            </a:r>
            <a:r>
              <a:rPr lang="fr-BE" sz="1800" i="1" dirty="0" err="1">
                <a:solidFill>
                  <a:srgbClr val="FFFFFF"/>
                </a:solidFill>
              </a:rPr>
              <a:t>muricatum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Ce parent de l’aubergine et de la pomme de terre est généralement une plante d’Amérique du Sud, où il est populaire et bien connu. La plante mesure environ 1 m de haut et obtient de très beaux fruits de couleur crème avec des rayures violettes.</a:t>
            </a:r>
          </a:p>
          <a:p>
            <a:pPr lvl="1"/>
            <a:r>
              <a:rPr lang="fr-FR" sz="1400" dirty="0">
                <a:solidFill>
                  <a:srgbClr val="FFFFFF"/>
                </a:solidFill>
              </a:rPr>
              <a:t>Ils ont un goût sucrés avec un fort arômes de melon et ananas !</a:t>
            </a:r>
          </a:p>
          <a:p>
            <a:r>
              <a:rPr lang="en-US" sz="1600" u="sng" dirty="0">
                <a:solidFill>
                  <a:srgbClr val="FFFFFF"/>
                </a:solidFill>
              </a:rPr>
              <a:t>Culture : </a:t>
            </a:r>
          </a:p>
          <a:p>
            <a:pPr lvl="1"/>
            <a:r>
              <a:rPr lang="fr-BE" sz="1400" dirty="0">
                <a:solidFill>
                  <a:srgbClr val="FFFFFF"/>
                </a:solidFill>
              </a:rPr>
              <a:t>Peut être cultivée en pot</a:t>
            </a:r>
          </a:p>
          <a:p>
            <a:pPr lvl="1"/>
            <a:r>
              <a:rPr lang="fr-BE" sz="1400" dirty="0">
                <a:solidFill>
                  <a:srgbClr val="FFFFFF"/>
                </a:solidFill>
              </a:rPr>
              <a:t>Aime la chaleur, culture en serre obligatoire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Le fruit mûrit deux mois après la floraison (septembre) ils deviennent jaune-orange</a:t>
            </a:r>
          </a:p>
          <a:p>
            <a:r>
              <a:rPr lang="en-US" sz="1600" u="sng" dirty="0" err="1">
                <a:solidFill>
                  <a:srgbClr val="FFFFFF"/>
                </a:solidFill>
              </a:rPr>
              <a:t>Recettes</a:t>
            </a:r>
            <a:r>
              <a:rPr lang="en-US" sz="1600" u="sng" dirty="0">
                <a:solidFill>
                  <a:srgbClr val="FFFFFF"/>
                </a:solidFill>
              </a:rPr>
              <a:t> :</a:t>
            </a:r>
          </a:p>
          <a:p>
            <a:pPr lvl="1"/>
            <a:r>
              <a:rPr lang="fr-FR" sz="1400" dirty="0">
                <a:solidFill>
                  <a:srgbClr val="FFFFFF"/>
                </a:solidFill>
              </a:rPr>
              <a:t>Crus, confitures, sauces, desserts </a:t>
            </a:r>
          </a:p>
        </p:txBody>
      </p:sp>
      <p:pic>
        <p:nvPicPr>
          <p:cNvPr id="16386" name="Picture 2">
            <a:extLst>
              <a:ext uri="{FF2B5EF4-FFF2-40B4-BE49-F238E27FC236}">
                <a16:creationId xmlns:a16="http://schemas.microsoft.com/office/drawing/2014/main" id="{A8011A98-8E8B-482B-E02E-D8F9D4AA5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259" y="567722"/>
            <a:ext cx="3359785" cy="335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983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Armoise annuelle, </a:t>
            </a:r>
            <a:r>
              <a:rPr lang="fr-BE" sz="3200" dirty="0" err="1">
                <a:solidFill>
                  <a:srgbClr val="FFFFFF"/>
                </a:solidFill>
              </a:rPr>
              <a:t>Quing</a:t>
            </a:r>
            <a:r>
              <a:rPr lang="fr-BE" sz="3200" dirty="0">
                <a:solidFill>
                  <a:srgbClr val="FFFFFF"/>
                </a:solidFill>
              </a:rPr>
              <a:t> </a:t>
            </a:r>
            <a:r>
              <a:rPr lang="fr-BE" sz="3200" dirty="0" err="1">
                <a:solidFill>
                  <a:srgbClr val="FFFFFF"/>
                </a:solidFill>
              </a:rPr>
              <a:t>Hao</a:t>
            </a:r>
            <a:r>
              <a:rPr lang="fr-BE" sz="3200" dirty="0">
                <a:solidFill>
                  <a:srgbClr val="FFFFFF"/>
                </a:solidFill>
              </a:rPr>
              <a:t>	</a:t>
            </a:r>
            <a:br>
              <a:rPr lang="fr-BE" sz="3600" dirty="0">
                <a:solidFill>
                  <a:srgbClr val="FFFFFF"/>
                </a:solidFill>
              </a:rPr>
            </a:br>
            <a:r>
              <a:rPr lang="fr-BE" sz="1800" i="1" dirty="0">
                <a:solidFill>
                  <a:srgbClr val="FFFFFF"/>
                </a:solidFill>
              </a:rPr>
              <a:t>(Artemisia </a:t>
            </a:r>
            <a:r>
              <a:rPr lang="fr-BE" sz="1800" i="1" dirty="0" err="1">
                <a:solidFill>
                  <a:srgbClr val="FFFFFF"/>
                </a:solidFill>
              </a:rPr>
              <a:t>annua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Depuis des siècles, l’effet médicinal est connu en Chine: réduisant la fièvre et bactéricide. Le gène de l’artémisinine trouvé dans cette plante semble prometteur pour le médicament contre le paludisme. Il existe également des études prometteuses connues avec des résultats positifs contre le cancer. Nous nous référons à des sources externes sur Internet, utilisation sous votre propre responsabilité. Les feuilles peuvent également être utilisées comme </a:t>
            </a:r>
            <a:r>
              <a:rPr lang="fr-FR" sz="1300" dirty="0" err="1">
                <a:solidFill>
                  <a:srgbClr val="FFFFFF"/>
                </a:solidFill>
              </a:rPr>
              <a:t>bitterizer</a:t>
            </a:r>
            <a:r>
              <a:rPr lang="fr-FR" sz="1300" dirty="0">
                <a:solidFill>
                  <a:srgbClr val="FFFFFF"/>
                </a:solidFill>
              </a:rPr>
              <a:t> épicé à travers les salades</a:t>
            </a:r>
          </a:p>
          <a:p>
            <a:r>
              <a:rPr lang="en-US" sz="1600" u="sng" dirty="0">
                <a:solidFill>
                  <a:srgbClr val="FFFFFF"/>
                </a:solidFill>
              </a:rPr>
              <a:t>Culture : </a:t>
            </a:r>
          </a:p>
          <a:p>
            <a:pPr lvl="1"/>
            <a:r>
              <a:rPr lang="fr-FR" sz="1300" dirty="0">
                <a:solidFill>
                  <a:srgbClr val="FFFFFF"/>
                </a:solidFill>
              </a:rPr>
              <a:t>Elle a besoin de beaucoup de soleil</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Juin – septembre</a:t>
            </a:r>
          </a:p>
          <a:p>
            <a:pPr lvl="1"/>
            <a:r>
              <a:rPr lang="fr-FR" sz="1300" dirty="0">
                <a:solidFill>
                  <a:srgbClr val="FFFFFF"/>
                </a:solidFill>
              </a:rPr>
              <a:t>On peut les faire </a:t>
            </a:r>
            <a:r>
              <a:rPr lang="fr-FR" sz="1300" dirty="0" err="1">
                <a:solidFill>
                  <a:srgbClr val="FFFFFF"/>
                </a:solidFill>
              </a:rPr>
              <a:t>sèchées</a:t>
            </a:r>
            <a:r>
              <a:rPr lang="fr-FR" sz="1300" dirty="0">
                <a:solidFill>
                  <a:srgbClr val="FFFFFF"/>
                </a:solidFill>
              </a:rPr>
              <a:t> </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Tisane</a:t>
            </a:r>
            <a:endParaRPr lang="en-US" sz="1300" dirty="0">
              <a:solidFill>
                <a:srgbClr val="FFFFFF"/>
              </a:solidFill>
            </a:endParaRPr>
          </a:p>
        </p:txBody>
      </p:sp>
      <p:pic>
        <p:nvPicPr>
          <p:cNvPr id="17410" name="Picture 2">
            <a:extLst>
              <a:ext uri="{FF2B5EF4-FFF2-40B4-BE49-F238E27FC236}">
                <a16:creationId xmlns:a16="http://schemas.microsoft.com/office/drawing/2014/main" id="{26710C66-5097-A27A-8E96-66AB98F2B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54" y="330531"/>
            <a:ext cx="3725545" cy="372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2420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Pastèque ‘Sugar Baby’</a:t>
            </a:r>
            <a:br>
              <a:rPr lang="fr-BE" sz="3500" dirty="0">
                <a:solidFill>
                  <a:srgbClr val="FFFFFF"/>
                </a:solidFill>
              </a:rPr>
            </a:br>
            <a:r>
              <a:rPr lang="fr-BE" sz="1800" i="1" dirty="0">
                <a:solidFill>
                  <a:srgbClr val="FFFFFF"/>
                </a:solidFill>
              </a:rPr>
              <a:t>(</a:t>
            </a:r>
            <a:r>
              <a:rPr lang="fr-BE" sz="1800" i="1" dirty="0" err="1">
                <a:solidFill>
                  <a:srgbClr val="FFFFFF"/>
                </a:solidFill>
              </a:rPr>
              <a:t>Citrullus</a:t>
            </a:r>
            <a:r>
              <a:rPr lang="fr-BE" sz="1800" i="1" dirty="0">
                <a:solidFill>
                  <a:srgbClr val="FFFFFF"/>
                </a:solidFill>
              </a:rPr>
              <a:t> </a:t>
            </a:r>
            <a:r>
              <a:rPr lang="fr-BE" sz="1800" i="1" dirty="0" err="1">
                <a:solidFill>
                  <a:srgbClr val="FFFFFF"/>
                </a:solidFill>
              </a:rPr>
              <a:t>lanatus</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Une pastèque assez petite (toujours bonne pour 3-5 kg) avec une peau vert très foncé et une chair rouge et juteuse. En raison de la maturation assez précoce et de la petite taille des fruits, c’est un bon concurrent pour notre climat, bien que la culture sous plastique ou verre reste nécessaire</a:t>
            </a:r>
          </a:p>
          <a:p>
            <a:r>
              <a:rPr lang="en-US" sz="1600" u="sng" dirty="0">
                <a:solidFill>
                  <a:srgbClr val="FFFFFF"/>
                </a:solidFill>
              </a:rPr>
              <a:t>Culture : </a:t>
            </a:r>
          </a:p>
          <a:p>
            <a:pPr lvl="1"/>
            <a:r>
              <a:rPr lang="fr-FR" sz="1400" dirty="0">
                <a:solidFill>
                  <a:srgbClr val="FFFFFF"/>
                </a:solidFill>
              </a:rPr>
              <a:t>Les arrosages doivent être copieux et fréquent, mais avec de l'eau à température ambiante pour ne pas freiner la croissance de la plante.</a:t>
            </a: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Les pastèques se récoltent à maturité : elle perd de sa couleur brillante et résonne lorsque l'on tape dessus</a:t>
            </a:r>
          </a:p>
          <a:p>
            <a:pPr lvl="1"/>
            <a:r>
              <a:rPr lang="fr-FR" sz="1400" dirty="0">
                <a:solidFill>
                  <a:srgbClr val="FFFFFF"/>
                </a:solidFill>
              </a:rPr>
              <a:t>Se conserve quelques jours au frigo</a:t>
            </a:r>
          </a:p>
          <a:p>
            <a:r>
              <a:rPr lang="en-US" sz="1600" u="sng" dirty="0" err="1">
                <a:solidFill>
                  <a:srgbClr val="FFFFFF"/>
                </a:solidFill>
              </a:rPr>
              <a:t>Recettes</a:t>
            </a:r>
            <a:r>
              <a:rPr lang="en-US" sz="1600" u="sng" dirty="0">
                <a:solidFill>
                  <a:srgbClr val="FFFFFF"/>
                </a:solidFill>
              </a:rPr>
              <a:t> :</a:t>
            </a:r>
            <a:endParaRPr lang="en-US" sz="1400" dirty="0">
              <a:solidFill>
                <a:srgbClr val="FFFFFF"/>
              </a:solidFill>
            </a:endParaRPr>
          </a:p>
          <a:p>
            <a:pPr lvl="1"/>
            <a:r>
              <a:rPr lang="fr-FR" sz="1400" dirty="0">
                <a:solidFill>
                  <a:srgbClr val="FFFFFF"/>
                </a:solidFill>
              </a:rPr>
              <a:t>Confitures, sorbets, crues.</a:t>
            </a:r>
          </a:p>
        </p:txBody>
      </p:sp>
      <p:pic>
        <p:nvPicPr>
          <p:cNvPr id="10242" name="Picture 2">
            <a:extLst>
              <a:ext uri="{FF2B5EF4-FFF2-40B4-BE49-F238E27FC236}">
                <a16:creationId xmlns:a16="http://schemas.microsoft.com/office/drawing/2014/main" id="{148A9F90-76DF-2386-A7C6-4E72A514C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74" y="505761"/>
            <a:ext cx="3441065" cy="344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053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Poivron ‘</a:t>
            </a:r>
            <a:r>
              <a:rPr lang="fr-BE" sz="3200" dirty="0" err="1">
                <a:solidFill>
                  <a:srgbClr val="FFFFFF"/>
                </a:solidFill>
              </a:rPr>
              <a:t>Dulce</a:t>
            </a:r>
            <a:r>
              <a:rPr lang="fr-BE" sz="3200" dirty="0">
                <a:solidFill>
                  <a:srgbClr val="FFFFFF"/>
                </a:solidFill>
              </a:rPr>
              <a:t> de </a:t>
            </a:r>
            <a:r>
              <a:rPr lang="fr-BE" sz="3200" dirty="0" err="1">
                <a:solidFill>
                  <a:srgbClr val="FFFFFF"/>
                </a:solidFill>
              </a:rPr>
              <a:t>Espana</a:t>
            </a:r>
            <a:r>
              <a:rPr lang="fr-BE" sz="3200" dirty="0">
                <a:solidFill>
                  <a:srgbClr val="FFFFFF"/>
                </a:solidFill>
              </a:rPr>
              <a:t>’</a:t>
            </a:r>
            <a:br>
              <a:rPr lang="fr-BE" sz="3600" dirty="0">
                <a:solidFill>
                  <a:srgbClr val="FFFFFF"/>
                </a:solidFill>
              </a:rPr>
            </a:br>
            <a:r>
              <a:rPr lang="fr-BE" sz="1800" i="1" dirty="0">
                <a:solidFill>
                  <a:srgbClr val="FFFFFF"/>
                </a:solidFill>
              </a:rPr>
              <a:t>(Capsicum </a:t>
            </a:r>
            <a:r>
              <a:rPr lang="fr-BE" sz="1800" i="1" dirty="0" err="1">
                <a:solidFill>
                  <a:srgbClr val="FFFFFF"/>
                </a:solidFill>
              </a:rPr>
              <a:t>annuum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Ce poivre allongé, parfois pointu, parfois émoussé est dans le commerce européen des semences depuis au moins 1859 et ils étaient les plus gros poivrons sur le marché avant l’arrivée des hybrides modernes! La grande récolte et la croissance facile des fruits verts à rouges sont frappants. Vert, le goût du fruit est suffisamment sucré et croquant avec une touche d’anis. Les fruits rouges mûrs sont sucrés et pleins de saveur. Avec une vigueur considérable, les plantes atteignent une hauteur de 1 à 1,5 m</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Adore la chaleur et l’humidité </a:t>
            </a:r>
          </a:p>
          <a:p>
            <a:pPr lvl="1"/>
            <a:r>
              <a:rPr lang="fr-FR" sz="1300" dirty="0">
                <a:solidFill>
                  <a:srgbClr val="FFFFFF"/>
                </a:solidFill>
              </a:rPr>
              <a:t>Pour accélérer la fructification, une taille peut être nécessaire</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Maturation en 70-80 jours</a:t>
            </a:r>
          </a:p>
          <a:p>
            <a:pPr lvl="1"/>
            <a:r>
              <a:rPr lang="fr-FR" sz="1300" dirty="0">
                <a:solidFill>
                  <a:srgbClr val="FFFFFF"/>
                </a:solidFill>
              </a:rPr>
              <a:t>Conserve, congeler </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Tarte, Chakchouka </a:t>
            </a:r>
            <a:r>
              <a:rPr lang="fr-FR" sz="1300" dirty="0" err="1">
                <a:solidFill>
                  <a:srgbClr val="FFFFFF"/>
                </a:solidFill>
              </a:rPr>
              <a:t>israëlienne</a:t>
            </a:r>
            <a:r>
              <a:rPr lang="fr-FR" sz="1300" dirty="0">
                <a:solidFill>
                  <a:srgbClr val="FFFFFF"/>
                </a:solidFill>
              </a:rPr>
              <a:t>, farcis, sauce et bien d’autres !</a:t>
            </a:r>
            <a:endParaRPr lang="en-US" sz="1300" dirty="0">
              <a:solidFill>
                <a:srgbClr val="FFFFFF"/>
              </a:solidFill>
            </a:endParaRPr>
          </a:p>
        </p:txBody>
      </p:sp>
      <p:pic>
        <p:nvPicPr>
          <p:cNvPr id="7170" name="Picture 2">
            <a:extLst>
              <a:ext uri="{FF2B5EF4-FFF2-40B4-BE49-F238E27FC236}">
                <a16:creationId xmlns:a16="http://schemas.microsoft.com/office/drawing/2014/main" id="{006462FB-C961-4709-1D8A-780CF938B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034" y="505093"/>
            <a:ext cx="3461385" cy="346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2538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Poivron ‘</a:t>
            </a:r>
            <a:r>
              <a:rPr lang="fr-BE" sz="3200" dirty="0" err="1">
                <a:solidFill>
                  <a:srgbClr val="FFFFFF"/>
                </a:solidFill>
              </a:rPr>
              <a:t>Dulce</a:t>
            </a:r>
            <a:r>
              <a:rPr lang="fr-BE" sz="3200" dirty="0">
                <a:solidFill>
                  <a:srgbClr val="FFFFFF"/>
                </a:solidFill>
              </a:rPr>
              <a:t> de </a:t>
            </a:r>
            <a:r>
              <a:rPr lang="fr-BE" sz="3200" dirty="0" err="1">
                <a:solidFill>
                  <a:srgbClr val="FFFFFF"/>
                </a:solidFill>
              </a:rPr>
              <a:t>Espana</a:t>
            </a:r>
            <a:r>
              <a:rPr lang="fr-BE" sz="3200" dirty="0">
                <a:solidFill>
                  <a:srgbClr val="FFFFFF"/>
                </a:solidFill>
              </a:rPr>
              <a:t>’</a:t>
            </a:r>
            <a:br>
              <a:rPr lang="fr-BE" sz="3600" dirty="0">
                <a:solidFill>
                  <a:srgbClr val="FFFFFF"/>
                </a:solidFill>
              </a:rPr>
            </a:br>
            <a:r>
              <a:rPr lang="fr-BE" sz="1800" i="1" dirty="0">
                <a:solidFill>
                  <a:srgbClr val="FFFFFF"/>
                </a:solidFill>
              </a:rPr>
              <a:t>(Capsicum </a:t>
            </a:r>
            <a:r>
              <a:rPr lang="fr-BE" sz="1800" i="1" dirty="0" err="1">
                <a:solidFill>
                  <a:srgbClr val="FFFFFF"/>
                </a:solidFill>
              </a:rPr>
              <a:t>annuum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La Hongrie (en plus de l’Italie) est le berceau des poivrons allongés depuis plusieurs siècles. Cette variété ancienne est plus douce et plus sucrée à mesure que le fruit mûrit. Les fruits jaunes clairs non mûrs peuvent être un peu chauds, délicieux pour une collation épicée et remplie de fromage! Lorsqu’ils sont mûris au rouge, ils deviennent plus sucrés et le piquant tombe généralement à 0. </a:t>
            </a:r>
          </a:p>
          <a:p>
            <a:r>
              <a:rPr lang="en-US" sz="1600" u="sng" dirty="0">
                <a:solidFill>
                  <a:srgbClr val="FFFFFF"/>
                </a:solidFill>
              </a:rPr>
              <a:t>Culture : </a:t>
            </a:r>
          </a:p>
          <a:p>
            <a:pPr lvl="1"/>
            <a:r>
              <a:rPr lang="fr-FR" sz="1300" dirty="0">
                <a:solidFill>
                  <a:srgbClr val="FFFFFF"/>
                </a:solidFill>
              </a:rPr>
              <a:t>Adore la chaleur et l’humidité </a:t>
            </a:r>
          </a:p>
          <a:p>
            <a:pPr lvl="1"/>
            <a:r>
              <a:rPr lang="fr-FR" sz="1300" dirty="0">
                <a:solidFill>
                  <a:srgbClr val="FFFFFF"/>
                </a:solidFill>
              </a:rPr>
              <a:t>Pour accélérer la fructification, une taille peut être nécessaire</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Maturation en 70-80 jours</a:t>
            </a:r>
          </a:p>
          <a:p>
            <a:pPr lvl="1"/>
            <a:r>
              <a:rPr lang="fr-FR" sz="1300" dirty="0">
                <a:solidFill>
                  <a:srgbClr val="FFFFFF"/>
                </a:solidFill>
              </a:rPr>
              <a:t>Conserve, congeler </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Tarte, Chakchouka </a:t>
            </a:r>
            <a:r>
              <a:rPr lang="fr-FR" sz="1300" dirty="0" err="1">
                <a:solidFill>
                  <a:srgbClr val="FFFFFF"/>
                </a:solidFill>
              </a:rPr>
              <a:t>israëlienne</a:t>
            </a:r>
            <a:r>
              <a:rPr lang="fr-FR" sz="1300" dirty="0">
                <a:solidFill>
                  <a:srgbClr val="FFFFFF"/>
                </a:solidFill>
              </a:rPr>
              <a:t>, farcis, sauce et bien d’autres !</a:t>
            </a:r>
            <a:endParaRPr lang="en-US" sz="1300" dirty="0">
              <a:solidFill>
                <a:srgbClr val="FFFFFF"/>
              </a:solidFill>
            </a:endParaRPr>
          </a:p>
        </p:txBody>
      </p:sp>
      <p:pic>
        <p:nvPicPr>
          <p:cNvPr id="8194" name="Picture 2">
            <a:extLst>
              <a:ext uri="{FF2B5EF4-FFF2-40B4-BE49-F238E27FC236}">
                <a16:creationId xmlns:a16="http://schemas.microsoft.com/office/drawing/2014/main" id="{79AB5CF9-BFDC-2FF2-2F03-740C343E2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99" y="309495"/>
            <a:ext cx="3827145" cy="38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04730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Gombo</a:t>
            </a:r>
            <a:br>
              <a:rPr lang="fr-BE" sz="3500" dirty="0">
                <a:solidFill>
                  <a:srgbClr val="FFFFFF"/>
                </a:solidFill>
              </a:rPr>
            </a:br>
            <a:r>
              <a:rPr lang="fr-BE" sz="1800" i="1" dirty="0">
                <a:solidFill>
                  <a:srgbClr val="FFFFFF"/>
                </a:solidFill>
              </a:rPr>
              <a:t>(</a:t>
            </a:r>
            <a:r>
              <a:rPr lang="fr-BE" sz="1800" i="1" dirty="0" err="1">
                <a:solidFill>
                  <a:srgbClr val="FFFFFF"/>
                </a:solidFill>
              </a:rPr>
              <a:t>Abelmoschus</a:t>
            </a:r>
            <a:r>
              <a:rPr lang="fr-BE" sz="1800" i="1" dirty="0">
                <a:solidFill>
                  <a:srgbClr val="FFFFFF"/>
                </a:solidFill>
              </a:rPr>
              <a:t> </a:t>
            </a:r>
            <a:r>
              <a:rPr lang="fr-BE" sz="1800" i="1" dirty="0" err="1">
                <a:solidFill>
                  <a:srgbClr val="FFFFFF"/>
                </a:solidFill>
              </a:rPr>
              <a:t>esculentus</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405120"/>
            <a:ext cx="5509850" cy="4158334"/>
          </a:xfrm>
        </p:spPr>
        <p:txBody>
          <a:bodyPr anchor="t">
            <a:normAutofit fontScale="92500" lnSpcReduction="20000"/>
          </a:bodyPr>
          <a:lstStyle/>
          <a:p>
            <a:r>
              <a:rPr lang="en-US" sz="1600" u="sng" dirty="0">
                <a:solidFill>
                  <a:srgbClr val="FFFFFF"/>
                </a:solidFill>
              </a:rPr>
              <a:t>Description :</a:t>
            </a:r>
          </a:p>
          <a:p>
            <a:pPr lvl="1"/>
            <a:r>
              <a:rPr lang="fr-FR" sz="1400" dirty="0">
                <a:solidFill>
                  <a:srgbClr val="FFFFFF"/>
                </a:solidFill>
              </a:rPr>
              <a:t>La race standard, d’où proviennent de nombreuses autres races. Les plantes vigoureuses atteignent une hauteur d’environ 1,5 à 2 m et après la floraison blanc crème, des fruits d’environ 15 cm de long apparaissent. La cueillette des jeunes donne les résultats les plus tendres.</a:t>
            </a:r>
          </a:p>
          <a:p>
            <a:r>
              <a:rPr lang="en-US" sz="1600" u="sng" dirty="0">
                <a:solidFill>
                  <a:srgbClr val="FFFFFF"/>
                </a:solidFill>
              </a:rPr>
              <a:t>Culture : </a:t>
            </a:r>
          </a:p>
          <a:p>
            <a:pPr lvl="1"/>
            <a:r>
              <a:rPr lang="fr-FR" sz="1400" dirty="0">
                <a:solidFill>
                  <a:srgbClr val="FFFFFF"/>
                </a:solidFill>
              </a:rPr>
              <a:t>La culture du gombo est aisée mais elle exige beaucoup de chaleur. La plante ne peut croître qu'au-dessus de 16 °C et, pour fleurir et fructifier, doit se prélasser à des températures moyennes de 25-30 °C.</a:t>
            </a:r>
          </a:p>
          <a:p>
            <a:pPr lvl="1"/>
            <a:r>
              <a:rPr lang="fr-FR" sz="1400" dirty="0">
                <a:solidFill>
                  <a:srgbClr val="FFFFFF"/>
                </a:solidFill>
              </a:rPr>
              <a:t>Il pousse dans tous les sols humifères et bien drainés (ses racines craignent en effet l'excès d'humidité).</a:t>
            </a:r>
            <a:endParaRPr lang="fr-BE"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Le gombo se récolte tendre et immature, avant que ses graines ne noircissent et que ses tissus ne deviennent fibreux. Vous récolterez donc les capsules de 5 à 10 jours après la fécondation (à la chute des pétales). La cueillette des gombos peut s’échelonner sur plus de deux mois</a:t>
            </a:r>
          </a:p>
          <a:p>
            <a:pPr lvl="1"/>
            <a:r>
              <a:rPr lang="fr-FR" sz="1400" dirty="0">
                <a:solidFill>
                  <a:srgbClr val="FFFFFF"/>
                </a:solidFill>
              </a:rPr>
              <a:t>Sécher </a:t>
            </a:r>
          </a:p>
          <a:p>
            <a:r>
              <a:rPr lang="en-US" sz="1600" u="sng" dirty="0" err="1">
                <a:solidFill>
                  <a:srgbClr val="FFFFFF"/>
                </a:solidFill>
              </a:rPr>
              <a:t>Recettes</a:t>
            </a:r>
            <a:r>
              <a:rPr lang="en-US" sz="1600" u="sng" dirty="0">
                <a:solidFill>
                  <a:srgbClr val="FFFFFF"/>
                </a:solidFill>
              </a:rPr>
              <a:t> :</a:t>
            </a:r>
            <a:endParaRPr lang="en-US" sz="1400" dirty="0">
              <a:solidFill>
                <a:srgbClr val="FFFFFF"/>
              </a:solidFill>
            </a:endParaRPr>
          </a:p>
          <a:p>
            <a:pPr lvl="1"/>
            <a:r>
              <a:rPr lang="fr-FR" sz="1400" dirty="0">
                <a:solidFill>
                  <a:srgbClr val="FFFFFF"/>
                </a:solidFill>
              </a:rPr>
              <a:t>Graines substitue le café, cuits au four, bouillis, mariné, farine des graines moulues pour faire du pain. Feuille séchées dans la soupe. Les racines peuvent servir à faire des soupes.</a:t>
            </a:r>
          </a:p>
        </p:txBody>
      </p:sp>
      <p:pic>
        <p:nvPicPr>
          <p:cNvPr id="9218" name="Picture 2">
            <a:extLst>
              <a:ext uri="{FF2B5EF4-FFF2-40B4-BE49-F238E27FC236}">
                <a16:creationId xmlns:a16="http://schemas.microsoft.com/office/drawing/2014/main" id="{630FA5FF-0766-49DC-A381-39FD43C1C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254" y="477297"/>
            <a:ext cx="3227705" cy="322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193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Morelle de </a:t>
            </a:r>
            <a:r>
              <a:rPr lang="fr-BE" sz="3500" dirty="0" err="1">
                <a:solidFill>
                  <a:srgbClr val="FFFFFF"/>
                </a:solidFill>
              </a:rPr>
              <a:t>Balbis</a:t>
            </a:r>
            <a:br>
              <a:rPr lang="fr-BE" sz="3500" dirty="0">
                <a:solidFill>
                  <a:srgbClr val="FFFFFF"/>
                </a:solidFill>
              </a:rPr>
            </a:br>
            <a:r>
              <a:rPr lang="fr-BE" sz="1800" i="1" dirty="0">
                <a:solidFill>
                  <a:srgbClr val="FFFFFF"/>
                </a:solidFill>
              </a:rPr>
              <a:t>(Solanum </a:t>
            </a:r>
            <a:r>
              <a:rPr lang="fr-BE" sz="1800" i="1" dirty="0" err="1">
                <a:solidFill>
                  <a:srgbClr val="FFFFFF"/>
                </a:solidFill>
              </a:rPr>
              <a:t>sisymbriifolium</a:t>
            </a:r>
            <a:r>
              <a:rPr lang="fr-BE" sz="1800" i="1" dirty="0">
                <a:solidFill>
                  <a:srgbClr val="FFFFFF"/>
                </a:solidFill>
              </a:rPr>
              <a:t>)</a:t>
            </a:r>
            <a:endParaRPr lang="fr-BE" sz="3500" i="1" dirty="0">
              <a:solidFill>
                <a:srgbClr val="FFFFFF"/>
              </a:solidFill>
            </a:endParaRPr>
          </a:p>
        </p:txBody>
      </p:sp>
      <p:pic>
        <p:nvPicPr>
          <p:cNvPr id="4098" name="Picture 2">
            <a:extLst>
              <a:ext uri="{FF2B5EF4-FFF2-40B4-BE49-F238E27FC236}">
                <a16:creationId xmlns:a16="http://schemas.microsoft.com/office/drawing/2014/main" id="{286B9C71-9863-4395-3D23-4D2F47EB7F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9627" y="461631"/>
            <a:ext cx="3508204" cy="350820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Une culture rare d’Amérique centrale. La plante atteint une hauteur de 50 à 70 cm. la plante est une tueuse prometteuse du nématode à kystes de la pomme de terre ! Elle est très épineuses !</a:t>
            </a:r>
          </a:p>
          <a:p>
            <a:r>
              <a:rPr lang="en-US" sz="1600" u="sng" dirty="0">
                <a:solidFill>
                  <a:srgbClr val="FFFFFF"/>
                </a:solidFill>
              </a:rPr>
              <a:t>Culture : </a:t>
            </a:r>
          </a:p>
          <a:p>
            <a:pPr lvl="1"/>
            <a:r>
              <a:rPr lang="en-US" sz="1400" dirty="0">
                <a:solidFill>
                  <a:srgbClr val="FFFFFF"/>
                </a:solidFill>
              </a:rPr>
              <a:t>Elle </a:t>
            </a:r>
            <a:r>
              <a:rPr lang="en-US" sz="1400" dirty="0" err="1">
                <a:solidFill>
                  <a:srgbClr val="FFFFFF"/>
                </a:solidFill>
              </a:rPr>
              <a:t>demande</a:t>
            </a:r>
            <a:r>
              <a:rPr lang="en-US" sz="1400" dirty="0">
                <a:solidFill>
                  <a:srgbClr val="FFFFFF"/>
                </a:solidFill>
              </a:rPr>
              <a:t> beaucoup de </a:t>
            </a:r>
            <a:r>
              <a:rPr lang="en-US" sz="1400" dirty="0" err="1">
                <a:solidFill>
                  <a:srgbClr val="FFFFFF"/>
                </a:solidFill>
              </a:rPr>
              <a:t>chaleur</a:t>
            </a:r>
            <a:r>
              <a:rPr lang="en-US" sz="1400" dirty="0">
                <a:solidFill>
                  <a:srgbClr val="FFFFFF"/>
                </a:solidFill>
              </a:rPr>
              <a:t>.</a:t>
            </a: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À partir de septembre jusqu’au gelée, dés que le fruit se détache facilement.</a:t>
            </a:r>
          </a:p>
          <a:p>
            <a:r>
              <a:rPr lang="en-US" sz="1600" u="sng" dirty="0" err="1">
                <a:solidFill>
                  <a:srgbClr val="FFFFFF"/>
                </a:solidFill>
              </a:rPr>
              <a:t>Recettes</a:t>
            </a:r>
            <a:r>
              <a:rPr lang="en-US" sz="1600" u="sng" dirty="0">
                <a:solidFill>
                  <a:srgbClr val="FFFFFF"/>
                </a:solidFill>
              </a:rPr>
              <a:t> :</a:t>
            </a:r>
          </a:p>
          <a:p>
            <a:pPr lvl="1"/>
            <a:r>
              <a:rPr lang="en-US" sz="1400" dirty="0">
                <a:solidFill>
                  <a:srgbClr val="FFFFFF"/>
                </a:solidFill>
              </a:rPr>
              <a:t>Son </a:t>
            </a:r>
            <a:r>
              <a:rPr lang="en-US" sz="1400" dirty="0" err="1">
                <a:solidFill>
                  <a:srgbClr val="FFFFFF"/>
                </a:solidFill>
              </a:rPr>
              <a:t>goût</a:t>
            </a:r>
            <a:r>
              <a:rPr lang="en-US" sz="1400" dirty="0">
                <a:solidFill>
                  <a:srgbClr val="FFFFFF"/>
                </a:solidFill>
              </a:rPr>
              <a:t> </a:t>
            </a:r>
            <a:r>
              <a:rPr lang="fr-FR" sz="1400" dirty="0">
                <a:solidFill>
                  <a:srgbClr val="FFFFFF"/>
                </a:solidFill>
              </a:rPr>
              <a:t>s'apparente à un subtile mélange entre la tomate, le litchi et la cerise.</a:t>
            </a:r>
          </a:p>
          <a:p>
            <a:pPr lvl="1"/>
            <a:r>
              <a:rPr lang="fr-FR" sz="1400" dirty="0">
                <a:solidFill>
                  <a:srgbClr val="FFFFFF"/>
                </a:solidFill>
              </a:rPr>
              <a:t>Il se mange cru, cuit, en confiture</a:t>
            </a:r>
            <a:endParaRPr lang="en-US" sz="1400" dirty="0">
              <a:solidFill>
                <a:srgbClr val="FFFFFF"/>
              </a:solidFill>
            </a:endParaRPr>
          </a:p>
        </p:txBody>
      </p:sp>
    </p:spTree>
    <p:extLst>
      <p:ext uri="{BB962C8B-B14F-4D97-AF65-F5344CB8AC3E}">
        <p14:creationId xmlns:p14="http://schemas.microsoft.com/office/powerpoint/2010/main" val="337116840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Aubergine ‘</a:t>
            </a:r>
            <a:r>
              <a:rPr lang="fr-BE" sz="3200" dirty="0" err="1">
                <a:solidFill>
                  <a:srgbClr val="FFFFFF"/>
                </a:solidFill>
              </a:rPr>
              <a:t>Early</a:t>
            </a:r>
            <a:r>
              <a:rPr lang="fr-BE" sz="3200" dirty="0">
                <a:solidFill>
                  <a:srgbClr val="FFFFFF"/>
                </a:solidFill>
              </a:rPr>
              <a:t> Long </a:t>
            </a:r>
            <a:r>
              <a:rPr lang="fr-BE" sz="3200" dirty="0" err="1">
                <a:solidFill>
                  <a:srgbClr val="FFFFFF"/>
                </a:solidFill>
              </a:rPr>
              <a:t>Purple</a:t>
            </a:r>
            <a:r>
              <a:rPr lang="fr-BE" sz="3200" dirty="0">
                <a:solidFill>
                  <a:srgbClr val="FFFFFF"/>
                </a:solidFill>
              </a:rPr>
              <a:t>’</a:t>
            </a:r>
            <a:br>
              <a:rPr lang="fr-BE" sz="3600" dirty="0">
                <a:solidFill>
                  <a:srgbClr val="FFFFFF"/>
                </a:solidFill>
              </a:rPr>
            </a:br>
            <a:r>
              <a:rPr lang="fr-BE" sz="1800" i="1" dirty="0">
                <a:solidFill>
                  <a:srgbClr val="FFFFFF"/>
                </a:solidFill>
              </a:rPr>
              <a:t>(Solanum </a:t>
            </a:r>
            <a:r>
              <a:rPr lang="fr-BE" sz="1800" i="1" dirty="0" err="1">
                <a:solidFill>
                  <a:srgbClr val="FFFFFF"/>
                </a:solidFill>
              </a:rPr>
              <a:t>melongena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Cette variété italienne traditionnelle, préférée, donne une grande récolte de fruits légèrement savoureux. L’avantage de la forme longue et élancée étant pratique, des tranches rondes que vous pouvez en couper. Les Surinamais hindoustani ont apporté cette forme allongée de l’Inde et ils y sont appelés « </a:t>
            </a:r>
            <a:r>
              <a:rPr lang="fr-FR" sz="1300" dirty="0" err="1">
                <a:solidFill>
                  <a:srgbClr val="FFFFFF"/>
                </a:solidFill>
              </a:rPr>
              <a:t>Boulangier</a:t>
            </a:r>
            <a:r>
              <a:rPr lang="fr-FR" sz="1300" dirty="0">
                <a:solidFill>
                  <a:srgbClr val="FFFFFF"/>
                </a:solidFill>
              </a:rPr>
              <a:t> ». Par exemple, ce fruit jouit d’une grande popularité dans divers endroits sur terre! Récoltés jeunes, ils sont les plus savoureux, ils peuvent éventuellement atteindre 15 cm de longueur.</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L’aubergine demande un sol riche, un bon ensoleillement et des arrosages réguliers </a:t>
            </a:r>
          </a:p>
          <a:p>
            <a:pPr lvl="1"/>
            <a:r>
              <a:rPr lang="fr-FR" sz="1300" dirty="0">
                <a:solidFill>
                  <a:srgbClr val="FFFFFF"/>
                </a:solidFill>
              </a:rPr>
              <a:t>Lors de la plantation, vérifier que le sol est au moins à 15°C</a:t>
            </a:r>
          </a:p>
          <a:p>
            <a:pPr lvl="1"/>
            <a:r>
              <a:rPr lang="fr-FR" sz="1300" dirty="0">
                <a:solidFill>
                  <a:srgbClr val="FFFFFF"/>
                </a:solidFill>
              </a:rPr>
              <a:t>Pincez la branche qui contient 2-3 fruits </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Se récolte en été jusqu’aux gelées </a:t>
            </a:r>
          </a:p>
          <a:p>
            <a:pPr lvl="1"/>
            <a:r>
              <a:rPr lang="fr-FR" sz="1300" dirty="0">
                <a:solidFill>
                  <a:srgbClr val="FFFFFF"/>
                </a:solidFill>
              </a:rPr>
              <a:t>Se conserve au congélateur ou en conserve.</a:t>
            </a:r>
          </a:p>
          <a:p>
            <a:r>
              <a:rPr lang="en-US" sz="1600" u="sng" dirty="0" err="1">
                <a:solidFill>
                  <a:srgbClr val="FFFFFF"/>
                </a:solidFill>
              </a:rPr>
              <a:t>Recettes</a:t>
            </a:r>
            <a:r>
              <a:rPr lang="en-US" sz="1600" u="sng" dirty="0">
                <a:solidFill>
                  <a:srgbClr val="FFFFFF"/>
                </a:solidFill>
              </a:rPr>
              <a:t> :</a:t>
            </a:r>
          </a:p>
          <a:p>
            <a:pPr lvl="1"/>
            <a:r>
              <a:rPr lang="en-US" sz="1300" dirty="0">
                <a:solidFill>
                  <a:srgbClr val="FFFFFF"/>
                </a:solidFill>
              </a:rPr>
              <a:t>Farcie, </a:t>
            </a:r>
            <a:r>
              <a:rPr lang="en-US" sz="1300" dirty="0" err="1">
                <a:solidFill>
                  <a:srgbClr val="FFFFFF"/>
                </a:solidFill>
              </a:rPr>
              <a:t>gratinée</a:t>
            </a:r>
            <a:r>
              <a:rPr lang="en-US" sz="1300" dirty="0">
                <a:solidFill>
                  <a:srgbClr val="FFFFFF"/>
                </a:solidFill>
              </a:rPr>
              <a:t>, ratatouille</a:t>
            </a:r>
          </a:p>
        </p:txBody>
      </p:sp>
      <p:pic>
        <p:nvPicPr>
          <p:cNvPr id="4098" name="Picture 2">
            <a:extLst>
              <a:ext uri="{FF2B5EF4-FFF2-40B4-BE49-F238E27FC236}">
                <a16:creationId xmlns:a16="http://schemas.microsoft.com/office/drawing/2014/main" id="{3995ACF3-641A-169C-63A9-01BD4F469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99" y="511842"/>
            <a:ext cx="3471545" cy="347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5560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Aubergine ‘Black Beauty’</a:t>
            </a:r>
            <a:br>
              <a:rPr lang="fr-BE" sz="3600" dirty="0">
                <a:solidFill>
                  <a:srgbClr val="FFFFFF"/>
                </a:solidFill>
              </a:rPr>
            </a:br>
            <a:r>
              <a:rPr lang="fr-BE" sz="1800" i="1" dirty="0">
                <a:solidFill>
                  <a:srgbClr val="FFFFFF"/>
                </a:solidFill>
              </a:rPr>
              <a:t>(Solanum </a:t>
            </a:r>
            <a:r>
              <a:rPr lang="fr-BE" sz="1800" i="1" dirty="0" err="1">
                <a:solidFill>
                  <a:srgbClr val="FFFFFF"/>
                </a:solidFill>
              </a:rPr>
              <a:t>melongena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Une variété assez forte, avec de bonnes possibilités de culture en plein air.</a:t>
            </a:r>
            <a:br>
              <a:rPr lang="fr-FR" sz="1300" dirty="0">
                <a:solidFill>
                  <a:srgbClr val="FFFFFF"/>
                </a:solidFill>
              </a:rPr>
            </a:br>
            <a:r>
              <a:rPr lang="fr-FR" sz="1300" dirty="0">
                <a:solidFill>
                  <a:srgbClr val="FFFFFF"/>
                </a:solidFill>
              </a:rPr>
              <a:t>Les gros fruits ovales à bulbeux sont violet foncé, juteux et savoureux</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L’aubergine demande un sol riche, un bon ensoleillement et des arrosages réguliers </a:t>
            </a:r>
          </a:p>
          <a:p>
            <a:pPr lvl="1"/>
            <a:r>
              <a:rPr lang="fr-FR" sz="1300" dirty="0">
                <a:solidFill>
                  <a:srgbClr val="FFFFFF"/>
                </a:solidFill>
              </a:rPr>
              <a:t>Lors de la plantation, vérifier que le sol est au moins à 15°C</a:t>
            </a:r>
          </a:p>
          <a:p>
            <a:pPr lvl="1"/>
            <a:r>
              <a:rPr lang="fr-FR" sz="1300" dirty="0">
                <a:solidFill>
                  <a:srgbClr val="FFFFFF"/>
                </a:solidFill>
              </a:rPr>
              <a:t>Pincez la branche qui contient 2-3 fruits </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Se récolte en été jusqu’aux gelées </a:t>
            </a:r>
          </a:p>
          <a:p>
            <a:pPr lvl="1"/>
            <a:r>
              <a:rPr lang="fr-FR" sz="1300" dirty="0">
                <a:solidFill>
                  <a:srgbClr val="FFFFFF"/>
                </a:solidFill>
              </a:rPr>
              <a:t>Se conserve au congélateur ou en conserve.</a:t>
            </a:r>
          </a:p>
          <a:p>
            <a:r>
              <a:rPr lang="en-US" sz="1600" u="sng" dirty="0" err="1">
                <a:solidFill>
                  <a:srgbClr val="FFFFFF"/>
                </a:solidFill>
              </a:rPr>
              <a:t>Recettes</a:t>
            </a:r>
            <a:r>
              <a:rPr lang="en-US" sz="1600" u="sng" dirty="0">
                <a:solidFill>
                  <a:srgbClr val="FFFFFF"/>
                </a:solidFill>
              </a:rPr>
              <a:t> :</a:t>
            </a:r>
          </a:p>
          <a:p>
            <a:pPr lvl="1"/>
            <a:r>
              <a:rPr lang="en-US" sz="1300" dirty="0">
                <a:solidFill>
                  <a:srgbClr val="FFFFFF"/>
                </a:solidFill>
              </a:rPr>
              <a:t>Farcie, </a:t>
            </a:r>
            <a:r>
              <a:rPr lang="en-US" sz="1300" dirty="0" err="1">
                <a:solidFill>
                  <a:srgbClr val="FFFFFF"/>
                </a:solidFill>
              </a:rPr>
              <a:t>gratinée</a:t>
            </a:r>
            <a:r>
              <a:rPr lang="en-US" sz="1300" dirty="0">
                <a:solidFill>
                  <a:srgbClr val="FFFFFF"/>
                </a:solidFill>
              </a:rPr>
              <a:t>, ratatouille</a:t>
            </a:r>
          </a:p>
        </p:txBody>
      </p:sp>
      <p:pic>
        <p:nvPicPr>
          <p:cNvPr id="5122" name="Picture 2">
            <a:extLst>
              <a:ext uri="{FF2B5EF4-FFF2-40B4-BE49-F238E27FC236}">
                <a16:creationId xmlns:a16="http://schemas.microsoft.com/office/drawing/2014/main" id="{1E5E2AE2-E5D4-A95E-5B57-6BBB5D3B2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966" y="422747"/>
            <a:ext cx="3516282" cy="351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1310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Luffa</a:t>
            </a:r>
            <a:br>
              <a:rPr lang="fr-BE" sz="3500" dirty="0">
                <a:solidFill>
                  <a:srgbClr val="FFFFFF"/>
                </a:solidFill>
              </a:rPr>
            </a:br>
            <a:r>
              <a:rPr lang="fr-BE" sz="1800" i="1" dirty="0">
                <a:solidFill>
                  <a:srgbClr val="FFFFFF"/>
                </a:solidFill>
              </a:rPr>
              <a:t>(Luffa aegyptiaca)</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Fruits de la taille d’une courgette, avec des côtes longitudinales. Pour la consommation on la récolte jeune. Lors de la maturation, le fruit est pelé pour donner une éponge. Très riche et tendre</a:t>
            </a:r>
          </a:p>
          <a:p>
            <a:r>
              <a:rPr lang="en-US" sz="1600" u="sng" dirty="0">
                <a:solidFill>
                  <a:srgbClr val="FFFFFF"/>
                </a:solidFill>
              </a:rPr>
              <a:t>Culture : </a:t>
            </a:r>
            <a:endParaRPr lang="en-US" sz="1400" dirty="0">
              <a:solidFill>
                <a:srgbClr val="FFFFFF"/>
              </a:solidFill>
            </a:endParaRPr>
          </a:p>
          <a:p>
            <a:pPr lvl="1"/>
            <a:r>
              <a:rPr lang="fr-BE" sz="1400" dirty="0">
                <a:solidFill>
                  <a:srgbClr val="FFFFFF"/>
                </a:solidFill>
              </a:rPr>
              <a:t>Liane très volubile, peut atteindre 9m</a:t>
            </a:r>
          </a:p>
          <a:p>
            <a:pPr lvl="1"/>
            <a:r>
              <a:rPr lang="fr-BE" sz="1400" dirty="0">
                <a:solidFill>
                  <a:srgbClr val="FFFFFF"/>
                </a:solidFill>
              </a:rPr>
              <a:t>Il faut environ 160 jours de la graine au fruit mature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Se récolte en octobre – novembre</a:t>
            </a:r>
          </a:p>
          <a:p>
            <a:pPr lvl="1"/>
            <a:r>
              <a:rPr lang="fr-FR" sz="1400" dirty="0">
                <a:solidFill>
                  <a:srgbClr val="FFFFFF"/>
                </a:solidFill>
              </a:rPr>
              <a:t>On récolte lorsque la peau perd sa couleur verte et devient plus lâche. On peut aussi laisser les fruits prendre une gelée pour avoir plus facile à les peler 	</a:t>
            </a:r>
          </a:p>
          <a:p>
            <a:pPr lvl="1"/>
            <a:endParaRPr lang="fr-FR" sz="1400" dirty="0">
              <a:solidFill>
                <a:srgbClr val="FFFFFF"/>
              </a:solidFill>
            </a:endParaRPr>
          </a:p>
        </p:txBody>
      </p:sp>
      <p:pic>
        <p:nvPicPr>
          <p:cNvPr id="6146" name="Picture 2">
            <a:extLst>
              <a:ext uri="{FF2B5EF4-FFF2-40B4-BE49-F238E27FC236}">
                <a16:creationId xmlns:a16="http://schemas.microsoft.com/office/drawing/2014/main" id="{0E0F274D-4BA0-68A3-A4FD-AD4285318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214" y="445229"/>
            <a:ext cx="3613785" cy="361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33974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Potiron d’Argentine</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maxima)</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Belle citrouille argentine, avec une très longue histoire. Il y a de fortes chances que cette race soit cultivée depuis des milliers d’années. Les fruits ont une peau légèrement grumeleuse avec des côtes peu profondes. La chair est jaune orangé et sent merveilleusement frais, ce qui trahit un goût excellent. La plupart des fruits mesurent 20 à 25 cm de diamètre et pèsent 1,5 à 3 kg.</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On récolte lorsque le pédoncule sèche, le feuillage jaunit, la peau durcit</a:t>
            </a:r>
          </a:p>
          <a:p>
            <a:pPr lvl="1"/>
            <a:r>
              <a:rPr lang="fr-FR" sz="1200" dirty="0">
                <a:solidFill>
                  <a:srgbClr val="FFFFFF"/>
                </a:solidFill>
              </a:rPr>
              <a:t>Début du mois d’octobre, avant les gelées </a:t>
            </a:r>
          </a:p>
          <a:p>
            <a:pPr lvl="1"/>
            <a:r>
              <a:rPr lang="fr-FR" sz="1200" dirty="0">
                <a:solidFill>
                  <a:srgbClr val="FFFFFF"/>
                </a:solidFill>
              </a:rPr>
              <a:t>Conservation dans une pièce sèche et aérée, à une température ambiante et avec le pédoncule vers le haut.</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Potage, purée, étuvée, gratin, soufflé, confiture et dessert.</a:t>
            </a:r>
            <a:endParaRPr lang="en-US" sz="1300" dirty="0">
              <a:solidFill>
                <a:srgbClr val="FFFFFF"/>
              </a:solidFill>
            </a:endParaRPr>
          </a:p>
        </p:txBody>
      </p:sp>
      <p:pic>
        <p:nvPicPr>
          <p:cNvPr id="33794" name="Picture 2">
            <a:extLst>
              <a:ext uri="{FF2B5EF4-FFF2-40B4-BE49-F238E27FC236}">
                <a16:creationId xmlns:a16="http://schemas.microsoft.com/office/drawing/2014/main" id="{DFFE5875-2506-8F43-64A7-D6DAF1FC4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99" y="197735"/>
            <a:ext cx="3776345" cy="37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4589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Courge de Siam</a:t>
            </a:r>
            <a:br>
              <a:rPr lang="fr-BE" sz="35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ficifolia</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fontScale="92500" lnSpcReduction="10000"/>
          </a:bodyPr>
          <a:lstStyle/>
          <a:p>
            <a:r>
              <a:rPr lang="en-US" sz="1600" u="sng" dirty="0">
                <a:solidFill>
                  <a:srgbClr val="FFFFFF"/>
                </a:solidFill>
              </a:rPr>
              <a:t>Description :</a:t>
            </a:r>
          </a:p>
          <a:p>
            <a:pPr lvl="1"/>
            <a:r>
              <a:rPr lang="fr-FR" sz="1400" dirty="0">
                <a:solidFill>
                  <a:srgbClr val="FFFFFF"/>
                </a:solidFill>
              </a:rPr>
              <a:t>Aux Pays-Bas depuis des années utilisé comme porte-greffe pour les concombres, (pour beaucoup d’infos: google sur « greffer des concombres »). Mais cette citrouille mérite aussi d’être cultivée. De forme ovale (15-20cm de diamètre et 20-25cm de long) et vert-jaune moucheté avec une peau lisse. Jeune comestible comme la courgette et mûr très agréable pour la décoration, mais la viande de fruit est également parfaitement comestible (un peu comme un concombre)</a:t>
            </a:r>
          </a:p>
          <a:p>
            <a:r>
              <a:rPr lang="en-US" sz="1600" u="sng" dirty="0">
                <a:solidFill>
                  <a:srgbClr val="FFFFFF"/>
                </a:solidFill>
              </a:rPr>
              <a:t>Culture : </a:t>
            </a:r>
          </a:p>
          <a:p>
            <a:pPr lvl="1"/>
            <a:r>
              <a:rPr lang="fr-BE" sz="1400" dirty="0">
                <a:solidFill>
                  <a:srgbClr val="FFFFFF"/>
                </a:solidFill>
              </a:rPr>
              <a:t>Voir fiche des courges/ courgettes</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Se récolte par temps sec pour une meilleure conservation, elle peut se conserver jusqu’à 2 ans !</a:t>
            </a:r>
          </a:p>
          <a:p>
            <a:pPr lvl="1"/>
            <a:r>
              <a:rPr lang="fr-FR" sz="1400" dirty="0">
                <a:solidFill>
                  <a:srgbClr val="FFFFFF"/>
                </a:solidFill>
              </a:rPr>
              <a:t>On récolte lorsque le pédoncule sèche, le feuillage jaunit, la peau durcit</a:t>
            </a:r>
          </a:p>
          <a:p>
            <a:pPr lvl="1"/>
            <a:r>
              <a:rPr lang="fr-FR" sz="1400" dirty="0">
                <a:solidFill>
                  <a:srgbClr val="FFFFFF"/>
                </a:solidFill>
              </a:rPr>
              <a:t>Début du mois d’octobre, avant les gelées </a:t>
            </a:r>
          </a:p>
          <a:p>
            <a:pPr lvl="1"/>
            <a:r>
              <a:rPr lang="fr-FR" sz="1400" dirty="0">
                <a:solidFill>
                  <a:srgbClr val="FFFFFF"/>
                </a:solidFill>
              </a:rPr>
              <a:t>Conservation dans une pièce sèche et aérée, à une température ambiante et avec le pédoncule vers le haut.</a:t>
            </a:r>
          </a:p>
          <a:p>
            <a:r>
              <a:rPr lang="en-US" sz="1600" u="sng" dirty="0" err="1">
                <a:solidFill>
                  <a:srgbClr val="FFFFFF"/>
                </a:solidFill>
              </a:rPr>
              <a:t>Recettes</a:t>
            </a:r>
            <a:r>
              <a:rPr lang="en-US" sz="1600" u="sng" dirty="0">
                <a:solidFill>
                  <a:srgbClr val="FFFFFF"/>
                </a:solidFill>
              </a:rPr>
              <a:t> :</a:t>
            </a:r>
          </a:p>
          <a:p>
            <a:pPr lvl="1"/>
            <a:r>
              <a:rPr lang="en-US" sz="1400" dirty="0">
                <a:solidFill>
                  <a:srgbClr val="FFFFFF"/>
                </a:solidFill>
              </a:rPr>
              <a:t>Choucroute de Siam,  confiture de </a:t>
            </a:r>
            <a:r>
              <a:rPr lang="en-US" sz="1400" dirty="0" err="1">
                <a:solidFill>
                  <a:srgbClr val="FFFFFF"/>
                </a:solidFill>
              </a:rPr>
              <a:t>cheveux</a:t>
            </a:r>
            <a:r>
              <a:rPr lang="en-US" sz="1400" dirty="0">
                <a:solidFill>
                  <a:srgbClr val="FFFFFF"/>
                </a:solidFill>
              </a:rPr>
              <a:t> </a:t>
            </a:r>
            <a:r>
              <a:rPr lang="en-US" sz="1400" dirty="0" err="1">
                <a:solidFill>
                  <a:srgbClr val="FFFFFF"/>
                </a:solidFill>
              </a:rPr>
              <a:t>d’ange</a:t>
            </a:r>
            <a:endParaRPr lang="fr-FR" sz="1400" dirty="0">
              <a:solidFill>
                <a:srgbClr val="FFFFFF"/>
              </a:solidFill>
            </a:endParaRPr>
          </a:p>
        </p:txBody>
      </p:sp>
      <p:pic>
        <p:nvPicPr>
          <p:cNvPr id="34818" name="Picture 2">
            <a:extLst>
              <a:ext uri="{FF2B5EF4-FFF2-40B4-BE49-F238E27FC236}">
                <a16:creationId xmlns:a16="http://schemas.microsoft.com/office/drawing/2014/main" id="{0904252F-1F39-5285-6F15-81FFF9059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147" y="272399"/>
            <a:ext cx="3735705" cy="373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179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Courgette grimpante</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L’une des rares courgettes grimpantes. Laissez-les grimper ou ramper, les fruits de cette variété historique sont vert foncé avec des rayures vert clair</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Soupe, salade, gratins, ratatouille et bien d’autres !</a:t>
            </a:r>
            <a:endParaRPr lang="en-US" sz="1300" dirty="0">
              <a:solidFill>
                <a:srgbClr val="FFFFFF"/>
              </a:solidFill>
            </a:endParaRPr>
          </a:p>
        </p:txBody>
      </p:sp>
      <p:pic>
        <p:nvPicPr>
          <p:cNvPr id="35842" name="Picture 2">
            <a:extLst>
              <a:ext uri="{FF2B5EF4-FFF2-40B4-BE49-F238E27FC236}">
                <a16:creationId xmlns:a16="http://schemas.microsoft.com/office/drawing/2014/main" id="{D572994D-FFE1-F896-6BDD-3F51BFE2D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439" y="465692"/>
            <a:ext cx="3453335" cy="34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71138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Courgette ‘Raven F1’</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L’un des fruits vert foncé (à presque noirs)! Les courgettes vert foncé contiennent 4 fois plus de lutéine, une substance de dégradation efficace des substances toxiques ou non respectueuses du corps: cela vous rend donc en bonne santé!</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Soupe, salade, gratins, ratatouille et bien d’autres !</a:t>
            </a:r>
            <a:endParaRPr lang="en-US" sz="1300" dirty="0">
              <a:solidFill>
                <a:srgbClr val="FFFFFF"/>
              </a:solidFill>
            </a:endParaRPr>
          </a:p>
        </p:txBody>
      </p:sp>
      <p:pic>
        <p:nvPicPr>
          <p:cNvPr id="36866" name="Picture 2">
            <a:extLst>
              <a:ext uri="{FF2B5EF4-FFF2-40B4-BE49-F238E27FC236}">
                <a16:creationId xmlns:a16="http://schemas.microsoft.com/office/drawing/2014/main" id="{BA10E176-87FE-6000-3A08-D615826AB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674" y="465692"/>
            <a:ext cx="3380105" cy="338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05898"/>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Courgette ‘Naples rayé’</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Une variété précoce de tradition italienne, qui (bien sûr récoltée jeune) est délicieusement tendre. Vous pouvez également le laisser grandir: cette espèce a de belles rayures jaunes sur les fruits vert foncé, qui ne seront que plus belles</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Soupe, salade, gratins, ratatouille et bien d’autres !</a:t>
            </a:r>
            <a:endParaRPr lang="en-US" sz="1300" dirty="0">
              <a:solidFill>
                <a:srgbClr val="FFFFFF"/>
              </a:solidFill>
            </a:endParaRPr>
          </a:p>
        </p:txBody>
      </p:sp>
      <p:pic>
        <p:nvPicPr>
          <p:cNvPr id="37890" name="Picture 2">
            <a:extLst>
              <a:ext uri="{FF2B5EF4-FFF2-40B4-BE49-F238E27FC236}">
                <a16:creationId xmlns:a16="http://schemas.microsoft.com/office/drawing/2014/main" id="{DB93F7B4-47E2-2A62-33C9-8F1F10A65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034" y="433956"/>
            <a:ext cx="3461385" cy="346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1211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Pâtisson ‘Marbre doré’</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Une belle sélection du Panaché aux fruits orange vif très plats</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Soupe, salade, gratins, ratatouille et bien d’autres !</a:t>
            </a:r>
            <a:endParaRPr lang="en-US" sz="1300" dirty="0">
              <a:solidFill>
                <a:srgbClr val="FFFFFF"/>
              </a:solidFill>
            </a:endParaRPr>
          </a:p>
        </p:txBody>
      </p:sp>
      <p:pic>
        <p:nvPicPr>
          <p:cNvPr id="38914" name="Picture 2">
            <a:extLst>
              <a:ext uri="{FF2B5EF4-FFF2-40B4-BE49-F238E27FC236}">
                <a16:creationId xmlns:a16="http://schemas.microsoft.com/office/drawing/2014/main" id="{57B0C1D7-E159-629C-170B-51BA96183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585" y="465692"/>
            <a:ext cx="3438829" cy="343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3188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Pâtisson ‘Custard White’</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Plus les fruits blancs sont jeunes, plus les fruits blancs sont brillants! Un jeune pâtisson récolté est délicieux. Astuce: récoltez-les à une taille de 5-8cm et traitez-les dans leur intégralité et dans l’assiette: un véritable souhait de chef!.</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Soupe, salade, gratins, ratatouille et bien d’autres !</a:t>
            </a:r>
            <a:endParaRPr lang="en-US" sz="1300" dirty="0">
              <a:solidFill>
                <a:srgbClr val="FFFFFF"/>
              </a:solidFill>
            </a:endParaRPr>
          </a:p>
        </p:txBody>
      </p:sp>
      <p:pic>
        <p:nvPicPr>
          <p:cNvPr id="39938" name="Picture 2">
            <a:extLst>
              <a:ext uri="{FF2B5EF4-FFF2-40B4-BE49-F238E27FC236}">
                <a16:creationId xmlns:a16="http://schemas.microsoft.com/office/drawing/2014/main" id="{9A2D5969-19C5-9690-5222-596D3AA71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027" y="465692"/>
            <a:ext cx="3344160" cy="334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870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Gourde ‘</a:t>
            </a:r>
            <a:r>
              <a:rPr lang="fr-BE" sz="3600" dirty="0" err="1">
                <a:solidFill>
                  <a:srgbClr val="FFFFFF"/>
                </a:solidFill>
              </a:rPr>
              <a:t>Dipper</a:t>
            </a:r>
            <a:r>
              <a:rPr lang="fr-BE" sz="3600" dirty="0">
                <a:solidFill>
                  <a:srgbClr val="FFFFFF"/>
                </a:solidFill>
              </a:rPr>
              <a:t>’</a:t>
            </a:r>
            <a:br>
              <a:rPr lang="fr-BE" sz="3600" dirty="0">
                <a:solidFill>
                  <a:srgbClr val="FFFFFF"/>
                </a:solidFill>
              </a:rPr>
            </a:br>
            <a:r>
              <a:rPr lang="fr-BE" sz="1800" i="1" dirty="0">
                <a:solidFill>
                  <a:srgbClr val="FFFFFF"/>
                </a:solidFill>
              </a:rPr>
              <a:t>(</a:t>
            </a:r>
            <a:r>
              <a:rPr lang="fr-BE" sz="1800" i="1" dirty="0" err="1">
                <a:solidFill>
                  <a:srgbClr val="FFFFFF"/>
                </a:solidFill>
              </a:rPr>
              <a:t>Lagenaria</a:t>
            </a:r>
            <a:r>
              <a:rPr lang="fr-BE" sz="1800" i="1" dirty="0">
                <a:solidFill>
                  <a:srgbClr val="FFFFFF"/>
                </a:solidFill>
              </a:rPr>
              <a:t> </a:t>
            </a:r>
            <a:r>
              <a:rPr lang="fr-BE" sz="1800" i="1" dirty="0" err="1">
                <a:solidFill>
                  <a:srgbClr val="FFFFFF"/>
                </a:solidFill>
              </a:rPr>
              <a:t>siceraria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Le ventre convexe (10cm de diamètre) se transforme progressivement en un long cou (jusqu’à 30cm). La couleur est vert moyen, souvent avec des taches blanches.</a:t>
            </a:r>
          </a:p>
          <a:p>
            <a:r>
              <a:rPr lang="en-US" sz="1600" u="sng" dirty="0">
                <a:solidFill>
                  <a:srgbClr val="FFFFFF"/>
                </a:solidFill>
              </a:rPr>
              <a:t>Culture : </a:t>
            </a:r>
          </a:p>
          <a:p>
            <a:pPr lvl="1">
              <a:lnSpc>
                <a:spcPct val="100000"/>
              </a:lnSpc>
            </a:pPr>
            <a:r>
              <a:rPr lang="fr-FR" sz="1300" dirty="0">
                <a:solidFill>
                  <a:srgbClr val="FFFFFF"/>
                </a:solidFill>
              </a:rPr>
              <a:t>Cette citrouille à fleurs blanches aime un été chaud et pousse donc bien dans la serre. Mais ensuite, à cause de la floraison nocturne, les fenêtres et les portes s’ouvrent! La culture en extérieur fonctionne généralement bien, laissez les plantes grimper! Avec une bonne maturation à stocker pendant quelques mois, après séchage même illimité.</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lnSpc>
                <a:spcPct val="100000"/>
              </a:lnSpc>
            </a:pPr>
            <a:r>
              <a:rPr lang="fr-FR" sz="1300" dirty="0">
                <a:solidFill>
                  <a:srgbClr val="FFFFFF"/>
                </a:solidFill>
              </a:rPr>
              <a:t>Avec une bonne maturation à stocker pendant quelques mois, après séchage même illimité.</a:t>
            </a:r>
          </a:p>
          <a:p>
            <a:r>
              <a:rPr lang="en-US" sz="1600" u="sng" dirty="0" err="1">
                <a:solidFill>
                  <a:srgbClr val="FFFFFF"/>
                </a:solidFill>
              </a:rPr>
              <a:t>Recettes</a:t>
            </a:r>
            <a:r>
              <a:rPr lang="en-US" sz="1600" u="sng" dirty="0">
                <a:solidFill>
                  <a:srgbClr val="FFFFFF"/>
                </a:solidFill>
              </a:rPr>
              <a:t> </a:t>
            </a:r>
            <a:r>
              <a:rPr lang="en-US" sz="1300" u="sng" dirty="0">
                <a:solidFill>
                  <a:srgbClr val="FFFFFF"/>
                </a:solidFill>
              </a:rPr>
              <a:t>:</a:t>
            </a:r>
          </a:p>
          <a:p>
            <a:pPr lvl="1"/>
            <a:r>
              <a:rPr lang="en-US" sz="1300" dirty="0" err="1">
                <a:solidFill>
                  <a:srgbClr val="FFFFFF"/>
                </a:solidFill>
              </a:rPr>
              <a:t>Peu</a:t>
            </a:r>
            <a:r>
              <a:rPr lang="en-US" sz="1300" dirty="0">
                <a:solidFill>
                  <a:srgbClr val="FFFFFF"/>
                </a:solidFill>
              </a:rPr>
              <a:t> comestible par son gout </a:t>
            </a:r>
            <a:r>
              <a:rPr lang="en-US" sz="1300" dirty="0" err="1">
                <a:solidFill>
                  <a:srgbClr val="FFFFFF"/>
                </a:solidFill>
              </a:rPr>
              <a:t>amère</a:t>
            </a:r>
            <a:r>
              <a:rPr lang="en-US" sz="1300" dirty="0">
                <a:solidFill>
                  <a:srgbClr val="FFFFFF"/>
                </a:solidFill>
              </a:rPr>
              <a:t>.</a:t>
            </a:r>
          </a:p>
        </p:txBody>
      </p:sp>
      <p:pic>
        <p:nvPicPr>
          <p:cNvPr id="45058" name="Picture 2">
            <a:extLst>
              <a:ext uri="{FF2B5EF4-FFF2-40B4-BE49-F238E27FC236}">
                <a16:creationId xmlns:a16="http://schemas.microsoft.com/office/drawing/2014/main" id="{B0787A6E-323D-9F39-B09A-97364AA8A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616" y="332839"/>
            <a:ext cx="3576221" cy="357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481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Courgette ‘Ronde de </a:t>
            </a:r>
            <a:r>
              <a:rPr lang="fr-BE" sz="3200" dirty="0" err="1">
                <a:solidFill>
                  <a:srgbClr val="FFFFFF"/>
                </a:solidFill>
              </a:rPr>
              <a:t>nice</a:t>
            </a:r>
            <a:r>
              <a:rPr lang="fr-BE" sz="3200" dirty="0">
                <a:solidFill>
                  <a:srgbClr val="FFFFFF"/>
                </a:solidFill>
              </a:rPr>
              <a:t>’</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Courgettes rondes de taille moyenne (diamètre 15-20 cm) avec des côtes vert foncé légèrement superficielles. Entre les côtes, le fruit est parsemé de vert-jaune. La chair est particulièrement savoureuse, entre autres très populaire en France et en Italie</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Soupe, salade, gratins, ratatouille et bien d’autres !</a:t>
            </a:r>
            <a:endParaRPr lang="en-US" sz="1300" dirty="0">
              <a:solidFill>
                <a:srgbClr val="FFFFFF"/>
              </a:solidFill>
            </a:endParaRPr>
          </a:p>
        </p:txBody>
      </p:sp>
      <p:pic>
        <p:nvPicPr>
          <p:cNvPr id="40962" name="Picture 2">
            <a:extLst>
              <a:ext uri="{FF2B5EF4-FFF2-40B4-BE49-F238E27FC236}">
                <a16:creationId xmlns:a16="http://schemas.microsoft.com/office/drawing/2014/main" id="{7B07C987-ED1C-8A7F-D21D-4761EACF7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334" y="765842"/>
            <a:ext cx="2963545" cy="296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902847"/>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Courgette ‘Black beauty’</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Fruits vert très foncé à noirs sur les plantes compactes</a:t>
            </a:r>
          </a:p>
          <a:p>
            <a:r>
              <a:rPr lang="en-US" sz="1600" u="sng" dirty="0">
                <a:solidFill>
                  <a:srgbClr val="FFFFFF"/>
                </a:solidFill>
              </a:rPr>
              <a:t>Culture : </a:t>
            </a:r>
            <a:endParaRPr lang="en-US" sz="1200" dirty="0">
              <a:solidFill>
                <a:srgbClr val="FFFFFF"/>
              </a:solidFill>
            </a:endParaRP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Soupe, salade, gratins, ratatouille et bien d’autres !</a:t>
            </a:r>
            <a:endParaRPr lang="en-US" sz="1300" dirty="0">
              <a:solidFill>
                <a:srgbClr val="FFFFFF"/>
              </a:solidFill>
            </a:endParaRPr>
          </a:p>
        </p:txBody>
      </p:sp>
      <p:pic>
        <p:nvPicPr>
          <p:cNvPr id="41986" name="Picture 2">
            <a:extLst>
              <a:ext uri="{FF2B5EF4-FFF2-40B4-BE49-F238E27FC236}">
                <a16:creationId xmlns:a16="http://schemas.microsoft.com/office/drawing/2014/main" id="{EFBD6C82-EF90-CADE-6F18-F9F746D55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54" y="358588"/>
            <a:ext cx="3623945" cy="362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711257"/>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Citrouille ‘Musquée de Provence’</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moschata</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lnSpcReduction="10000"/>
          </a:bodyPr>
          <a:lstStyle/>
          <a:p>
            <a:r>
              <a:rPr lang="en-US" sz="1600" u="sng" dirty="0">
                <a:solidFill>
                  <a:srgbClr val="FFFFFF"/>
                </a:solidFill>
              </a:rPr>
              <a:t>Description :</a:t>
            </a:r>
          </a:p>
          <a:p>
            <a:pPr lvl="1"/>
            <a:r>
              <a:rPr lang="fr-FR" sz="1300" dirty="0">
                <a:solidFill>
                  <a:srgbClr val="FFFFFF"/>
                </a:solidFill>
              </a:rPr>
              <a:t>En raison de sa forme et de son goût, une citrouille très populaire! Fruits plats et ronds (30-50 cm de diamètre) avec des côtes verticales profondes, d’abord vert foncé, puis mûrissant à la belle couleur cannelle mûre (comme si elle était coupée dans du bois). La chair a une texture douce et est de couleur jaune-orange, douce-aromatique tendant quelque peu à la saveur muscat. </a:t>
            </a:r>
          </a:p>
          <a:p>
            <a:r>
              <a:rPr lang="en-US" sz="1600" u="sng" dirty="0">
                <a:solidFill>
                  <a:srgbClr val="FFFFFF"/>
                </a:solidFill>
              </a:rPr>
              <a:t>Culture : </a:t>
            </a: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pPr lvl="1"/>
            <a:r>
              <a:rPr lang="fr-FR" sz="1200" dirty="0">
                <a:solidFill>
                  <a:srgbClr val="FFFFFF"/>
                </a:solidFill>
              </a:rPr>
              <a:t>Les citrouilles muscades ne sont récoltées mûres dans notre climat que lors des semis précoces et des plantations (protégées). S’il devient plus humide ou plus froid à l’automne peut simplement être récolté, les fruits mûrissent dans un endroit modérément chaud juste après à la belle couleur finale. À partir de ce stade, le goût est optimal</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Velouté, potage, soupe, confiture, flan</a:t>
            </a:r>
            <a:endParaRPr lang="en-US" sz="1300" dirty="0">
              <a:solidFill>
                <a:srgbClr val="FFFFFF"/>
              </a:solidFill>
            </a:endParaRPr>
          </a:p>
        </p:txBody>
      </p:sp>
      <p:pic>
        <p:nvPicPr>
          <p:cNvPr id="43012" name="Picture 4">
            <a:extLst>
              <a:ext uri="{FF2B5EF4-FFF2-40B4-BE49-F238E27FC236}">
                <a16:creationId xmlns:a16="http://schemas.microsoft.com/office/drawing/2014/main" id="{4B66930C-F7A8-4DB3-8A58-A8A2BFF0E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234" y="593122"/>
            <a:ext cx="3308985" cy="330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497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200" dirty="0">
                <a:solidFill>
                  <a:srgbClr val="FFFFFF"/>
                </a:solidFill>
              </a:rPr>
              <a:t>Citrouille ‘Baby Pam’</a:t>
            </a:r>
            <a:br>
              <a:rPr lang="fr-BE" sz="3600" dirty="0">
                <a:solidFill>
                  <a:srgbClr val="FFFFFF"/>
                </a:solidFill>
              </a:rPr>
            </a:br>
            <a:r>
              <a:rPr lang="fr-BE" sz="1800" i="1" dirty="0">
                <a:solidFill>
                  <a:srgbClr val="FFFFFF"/>
                </a:solidFill>
              </a:rPr>
              <a:t>(</a:t>
            </a:r>
            <a:r>
              <a:rPr lang="fr-BE" sz="1800" i="1" dirty="0" err="1">
                <a:solidFill>
                  <a:srgbClr val="FFFFFF"/>
                </a:solidFill>
              </a:rPr>
              <a:t>Cucurbita</a:t>
            </a:r>
            <a:r>
              <a:rPr lang="fr-BE" sz="1800" i="1" dirty="0">
                <a:solidFill>
                  <a:srgbClr val="FFFFFF"/>
                </a:solidFill>
              </a:rPr>
              <a:t> </a:t>
            </a:r>
            <a:r>
              <a:rPr lang="fr-BE" sz="1800" i="1" dirty="0" err="1">
                <a:solidFill>
                  <a:srgbClr val="FFFFFF"/>
                </a:solidFill>
              </a:rPr>
              <a:t>pepo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Généralement sphérique, orange foncé, légèrement côtelé, 15-20 cm de diamètre. La chair orange foncée, sèche et sucrée est une gagnante absolue pour la « Pie » américaine</a:t>
            </a:r>
          </a:p>
          <a:p>
            <a:r>
              <a:rPr lang="en-US" sz="1600" u="sng" dirty="0">
                <a:solidFill>
                  <a:srgbClr val="FFFFFF"/>
                </a:solidFill>
              </a:rPr>
              <a:t>Culture : </a:t>
            </a:r>
          </a:p>
          <a:p>
            <a:pPr lvl="1"/>
            <a:r>
              <a:rPr lang="fr-FR" sz="1300" dirty="0">
                <a:solidFill>
                  <a:srgbClr val="FFFFFF"/>
                </a:solidFill>
              </a:rPr>
              <a:t>Voir fiche des courges/ courgettes</a:t>
            </a:r>
          </a:p>
          <a:p>
            <a:r>
              <a:rPr lang="en-US" sz="1600" u="sng" dirty="0" err="1">
                <a:solidFill>
                  <a:srgbClr val="FFFFFF"/>
                </a:solidFill>
              </a:rPr>
              <a:t>Récolte</a:t>
            </a:r>
            <a:r>
              <a:rPr lang="en-US" sz="1600" u="sng" dirty="0">
                <a:solidFill>
                  <a:srgbClr val="FFFFFF"/>
                </a:solidFill>
              </a:rPr>
              <a:t>, conservation :</a:t>
            </a:r>
          </a:p>
          <a:p>
            <a:pPr lvl="1"/>
            <a:r>
              <a:rPr lang="fr-FR" sz="1200" dirty="0">
                <a:solidFill>
                  <a:srgbClr val="FFFFFF"/>
                </a:solidFill>
              </a:rPr>
              <a:t>Se récolte par temps sec pour une meilleure conservation.</a:t>
            </a:r>
          </a:p>
          <a:p>
            <a:pPr lvl="1"/>
            <a:r>
              <a:rPr lang="fr-FR" sz="1200" dirty="0">
                <a:solidFill>
                  <a:srgbClr val="FFFFFF"/>
                </a:solidFill>
              </a:rPr>
              <a:t>Se cueille selon les besoin</a:t>
            </a:r>
          </a:p>
          <a:p>
            <a:pPr lvl="1"/>
            <a:r>
              <a:rPr lang="fr-FR" sz="1200" dirty="0">
                <a:solidFill>
                  <a:srgbClr val="FFFFFF"/>
                </a:solidFill>
              </a:rPr>
              <a:t>Conservation dans une pièce sèche et aérée, à une température ambiante</a:t>
            </a:r>
          </a:p>
          <a:p>
            <a:r>
              <a:rPr lang="en-US" sz="1600" u="sng" dirty="0" err="1">
                <a:solidFill>
                  <a:srgbClr val="FFFFFF"/>
                </a:solidFill>
              </a:rPr>
              <a:t>Recettes</a:t>
            </a:r>
            <a:r>
              <a:rPr lang="en-US" sz="1600" u="sng" dirty="0">
                <a:solidFill>
                  <a:srgbClr val="FFFFFF"/>
                </a:solidFill>
              </a:rPr>
              <a:t> :</a:t>
            </a:r>
          </a:p>
          <a:p>
            <a:pPr lvl="1"/>
            <a:r>
              <a:rPr lang="fr-FR" sz="1300" dirty="0">
                <a:solidFill>
                  <a:srgbClr val="FFFFFF"/>
                </a:solidFill>
              </a:rPr>
              <a:t>Velouté, potage, soupe, confiture, flan, tarte.</a:t>
            </a:r>
            <a:endParaRPr lang="en-US" sz="1300" dirty="0">
              <a:solidFill>
                <a:srgbClr val="FFFFFF"/>
              </a:solidFill>
            </a:endParaRPr>
          </a:p>
        </p:txBody>
      </p:sp>
      <p:pic>
        <p:nvPicPr>
          <p:cNvPr id="44034" name="Picture 2">
            <a:extLst>
              <a:ext uri="{FF2B5EF4-FFF2-40B4-BE49-F238E27FC236}">
                <a16:creationId xmlns:a16="http://schemas.microsoft.com/office/drawing/2014/main" id="{8FEE2AC6-17B8-5E06-BBDE-7525BB834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129" y="465692"/>
            <a:ext cx="3453741" cy="345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90615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‘Poivron Jaune’</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Variété de type des Andes donnant des fruits en forme de poivron se terminant par un long téton. Chair ferme et dense. Légèrement acide, mais très bonne. Croissance déterminée.</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Mi-saison (60-90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5122" name="Picture 2" descr="Tomate Poivron Jaune">
            <a:extLst>
              <a:ext uri="{FF2B5EF4-FFF2-40B4-BE49-F238E27FC236}">
                <a16:creationId xmlns:a16="http://schemas.microsoft.com/office/drawing/2014/main" id="{40AA06A7-7083-61D8-67D9-F18CC143A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292" y="253365"/>
            <a:ext cx="3701415" cy="370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949163"/>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‘Bronze de Belgique’</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Appelée aussi petite fille Blonde. Ancienne variété produisant une myriade de tomates jaune or. Fruit de calibre moyen. Centre bien charnu et extrémité juteuse. Douce et équilibrée en goût.!</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Mi-saison (60-90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6146" name="Picture 2" descr="Tomate Bronze de Belgique">
            <a:extLst>
              <a:ext uri="{FF2B5EF4-FFF2-40B4-BE49-F238E27FC236}">
                <a16:creationId xmlns:a16="http://schemas.microsoft.com/office/drawing/2014/main" id="{1B249CA0-BB1D-6FAA-379F-090B9C1C4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589" y="272399"/>
            <a:ext cx="3657954" cy="365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17949"/>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‘Rouge glacier’</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Variété originaire de Suède, de plein champs, très hâtive, donnant de petites plantes </a:t>
            </a:r>
            <a:r>
              <a:rPr lang="fr-FR" sz="1300" dirty="0" err="1">
                <a:solidFill>
                  <a:srgbClr val="FFFFFF"/>
                </a:solidFill>
              </a:rPr>
              <a:t>produisants</a:t>
            </a:r>
            <a:r>
              <a:rPr lang="fr-FR" sz="1300" dirty="0">
                <a:solidFill>
                  <a:srgbClr val="FFFFFF"/>
                </a:solidFill>
              </a:rPr>
              <a:t> des fruits de taille moyenne (6-7cm) qui surprennent par leur goût sucré, étant donné leur précocité. Croissance déterminée. Port buissonnant convenant pour la culture en pot.</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Hâtive (50-70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7170" name="Picture 2" descr="Tomate rouge Glacier">
            <a:extLst>
              <a:ext uri="{FF2B5EF4-FFF2-40B4-BE49-F238E27FC236}">
                <a16:creationId xmlns:a16="http://schemas.microsoft.com/office/drawing/2014/main" id="{8304755C-588F-D864-F34A-04E134AA1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151" y="0"/>
            <a:ext cx="4331911" cy="433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02882"/>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‘Charnue de Huy’</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Ancienne variété originaire de Huy, en cours d'identification. Fruits rouges et ronds, lisses, de 300 à 350g. Chair pleine et juteuse. Variété assez productive et hâtive. Convient pour la culture en plein champs. Croissance indéterminée.</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Hâtive (50-70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8194" name="Picture 2" descr="Tomate Charnue de Huy">
            <a:extLst>
              <a:ext uri="{FF2B5EF4-FFF2-40B4-BE49-F238E27FC236}">
                <a16:creationId xmlns:a16="http://schemas.microsoft.com/office/drawing/2014/main" id="{05BF09C5-1756-A190-BF8A-4618A586D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369" y="342546"/>
            <a:ext cx="34194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57569"/>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‘Rouge de Namur’</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Variété très rare en cours d’identification. Fruit rond, rouge, </a:t>
            </a:r>
            <a:r>
              <a:rPr lang="fr-FR" sz="1300" dirty="0" err="1">
                <a:solidFill>
                  <a:srgbClr val="FFFFFF"/>
                </a:solidFill>
              </a:rPr>
              <a:t>légerement</a:t>
            </a:r>
            <a:r>
              <a:rPr lang="fr-FR" sz="1300" dirty="0">
                <a:solidFill>
                  <a:srgbClr val="FFFFFF"/>
                </a:solidFill>
              </a:rPr>
              <a:t> côtelés de type Marmande (200gr). Bonne saveur. Variété assez hâtive. Convient pour la culture en plein champ. Croissance indéterminée.</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Hâtif (50-70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9218" name="Picture 2" descr="Tomate rouge de Namur">
            <a:extLst>
              <a:ext uri="{FF2B5EF4-FFF2-40B4-BE49-F238E27FC236}">
                <a16:creationId xmlns:a16="http://schemas.microsoft.com/office/drawing/2014/main" id="{FBE72971-69C8-B52A-2B09-8A7916E19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071" y="289552"/>
            <a:ext cx="3379857" cy="337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66376"/>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‘Triomphe de Liège’</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Ancienne variété de la région liégeoise, très productive, à fruits moyens, aplatis, rouge vif, de type Marmande. Chair dense. Résiste bien aux maladies. Bien adaptée aux régions humides. Croissance indéterminée. Assez précoce.</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Hâtif (50-70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10242" name="Picture 2" descr="Tomate Triomphe de Liège">
            <a:extLst>
              <a:ext uri="{FF2B5EF4-FFF2-40B4-BE49-F238E27FC236}">
                <a16:creationId xmlns:a16="http://schemas.microsoft.com/office/drawing/2014/main" id="{707DB929-8322-20CB-23D9-04ED999CA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539" y="290554"/>
            <a:ext cx="3747135" cy="374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60375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Basilic ‘Genovese’</a:t>
            </a:r>
            <a:br>
              <a:rPr lang="fr-BE" sz="3500" dirty="0">
                <a:solidFill>
                  <a:srgbClr val="FFFFFF"/>
                </a:solidFill>
              </a:rPr>
            </a:br>
            <a:r>
              <a:rPr lang="fr-BE" sz="1800" i="1" dirty="0">
                <a:solidFill>
                  <a:srgbClr val="FFFFFF"/>
                </a:solidFill>
              </a:rPr>
              <a:t>(</a:t>
            </a:r>
            <a:r>
              <a:rPr lang="fr-BE" sz="1800" i="1" dirty="0" err="1">
                <a:solidFill>
                  <a:srgbClr val="FFFFFF"/>
                </a:solidFill>
              </a:rPr>
              <a:t>Ocymum</a:t>
            </a:r>
            <a:r>
              <a:rPr lang="fr-BE" sz="1800" i="1" dirty="0">
                <a:solidFill>
                  <a:srgbClr val="FFFFFF"/>
                </a:solidFill>
              </a:rPr>
              <a:t>  basilicum)</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La variété italienne « ordinaire » avec des feuilles moyennes et un goût très aromatique.</a:t>
            </a:r>
          </a:p>
          <a:p>
            <a:r>
              <a:rPr lang="en-US" sz="1600" u="sng" dirty="0">
                <a:solidFill>
                  <a:srgbClr val="FFFFFF"/>
                </a:solidFill>
              </a:rPr>
              <a:t>Culture : </a:t>
            </a:r>
          </a:p>
          <a:p>
            <a:pPr lvl="1"/>
            <a:r>
              <a:rPr lang="fr-FR" sz="1400" dirty="0">
                <a:solidFill>
                  <a:srgbClr val="FFFFFF"/>
                </a:solidFill>
              </a:rPr>
              <a:t>Le basilic aime le soleil, un sol riche, bien drainé, mais qui reste frais. Il exige beaucoup de chaleur et de nombreux arrosages pour prospérer, et déteste le vent.</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À partir de Juillet selon les besoins</a:t>
            </a:r>
          </a:p>
          <a:p>
            <a:pPr lvl="1"/>
            <a:r>
              <a:rPr lang="fr-FR" sz="1400" dirty="0">
                <a:solidFill>
                  <a:srgbClr val="FFFFFF"/>
                </a:solidFill>
              </a:rPr>
              <a:t>Se conserve dans de l’huile (olive, tournesol) 	</a:t>
            </a:r>
          </a:p>
          <a:p>
            <a:r>
              <a:rPr lang="en-US" sz="1600" u="sng" dirty="0" err="1">
                <a:solidFill>
                  <a:srgbClr val="FFFFFF"/>
                </a:solidFill>
              </a:rPr>
              <a:t>Recettes</a:t>
            </a:r>
            <a:r>
              <a:rPr lang="en-US" sz="1600" u="sng" dirty="0">
                <a:solidFill>
                  <a:srgbClr val="FFFFFF"/>
                </a:solidFill>
              </a:rPr>
              <a:t> :</a:t>
            </a:r>
          </a:p>
          <a:p>
            <a:pPr lvl="1"/>
            <a:r>
              <a:rPr lang="fr-FR" sz="1400" dirty="0">
                <a:solidFill>
                  <a:srgbClr val="FFFFFF"/>
                </a:solidFill>
              </a:rPr>
              <a:t>'Pesto Rosso Tocane’, salade, pizza</a:t>
            </a:r>
            <a:endParaRPr lang="en-US" sz="1400" dirty="0">
              <a:solidFill>
                <a:srgbClr val="FFFFFF"/>
              </a:solidFill>
            </a:endParaRPr>
          </a:p>
        </p:txBody>
      </p:sp>
      <p:pic>
        <p:nvPicPr>
          <p:cNvPr id="46082" name="Picture 2">
            <a:extLst>
              <a:ext uri="{FF2B5EF4-FFF2-40B4-BE49-F238E27FC236}">
                <a16:creationId xmlns:a16="http://schemas.microsoft.com/office/drawing/2014/main" id="{9309525F-7DC9-D700-39E1-5CC49864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53" y="342546"/>
            <a:ext cx="3298825" cy="32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651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‘Orange Valencia’</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Belle grosse tomate orange, à chair bien pleine, douce et fondante. Croissance indéterminée. </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Tardive (80-100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11266" name="Picture 2" descr="Tomate Valencia Orange">
            <a:extLst>
              <a:ext uri="{FF2B5EF4-FFF2-40B4-BE49-F238E27FC236}">
                <a16:creationId xmlns:a16="http://schemas.microsoft.com/office/drawing/2014/main" id="{8D1D0283-6397-B1C2-7B7E-CE55A58D5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994" y="377521"/>
            <a:ext cx="3678555" cy="367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85120"/>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‘Téton de Vénus’</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Fruit rond, rouge, se terminant par un gros téton. Chair ferme contenant peu de graines. Saveur douce, agréable de bonne qualité gustative. Variété de demi-saison à croissance indéterminée.</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Mi-saison (60-90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12290" name="Picture 2" descr="Tomate Téton de Vénus">
            <a:extLst>
              <a:ext uri="{FF2B5EF4-FFF2-40B4-BE49-F238E27FC236}">
                <a16:creationId xmlns:a16="http://schemas.microsoft.com/office/drawing/2014/main" id="{DF5FF4A0-A202-B94B-557F-F38101C81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569" y="531099"/>
            <a:ext cx="32670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50376"/>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‘Prune Noire’</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Fruit brun noir, très foncé de forme ovale, comme une prune oblongue, résistant à l'éclatement. Saveur douce légèrement acide. Variété russe de demi-saison, très productive. Croissance indéterminée</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Mi-saison (60-90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13314" name="Picture 2" descr="Tomate Prune noire">
            <a:extLst>
              <a:ext uri="{FF2B5EF4-FFF2-40B4-BE49-F238E27FC236}">
                <a16:creationId xmlns:a16="http://schemas.microsoft.com/office/drawing/2014/main" id="{61BF940F-6211-0A24-DD52-BA77FE421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59" y="276018"/>
            <a:ext cx="3627096" cy="362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10061"/>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‘Voyage’</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Variété productive, aux curieux fruits très difformes. Les morceaux se détachent très facilement sans ab mer le reste du fruit. Chair épaisse, juteuse et sucrée.</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Tardive (80-100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14338" name="Picture 2" descr="Tomate Voyage">
            <a:extLst>
              <a:ext uri="{FF2B5EF4-FFF2-40B4-BE49-F238E27FC236}">
                <a16:creationId xmlns:a16="http://schemas.microsoft.com/office/drawing/2014/main" id="{E970E8BB-6936-0FC0-3EE6-9F5788E3C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019" y="272399"/>
            <a:ext cx="3686175"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59606"/>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‘Green Zebra’</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Magnifique tomate verte, rayée de jaune de calibre moyen. La chair est bonne, assez douce et ferme. Bonne conservation. Plante à croissance indéterminée, vigoureuse et productive. Mi-saison</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Mi-saison (60-90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15362" name="Picture 2" descr="Tomate Green Zebra">
            <a:extLst>
              <a:ext uri="{FF2B5EF4-FFF2-40B4-BE49-F238E27FC236}">
                <a16:creationId xmlns:a16="http://schemas.microsoft.com/office/drawing/2014/main" id="{A37C73BB-B977-BAB6-2F94-42E3C3029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74" y="358588"/>
            <a:ext cx="3236595" cy="323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4923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‘Noire de Crimée’</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Fruits gros, sucrés. Peau et chair rouge brun très foncé. Très appréciée par les enfants par son absence d'acidité. Croissance indéterminée. </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Tardive (80-100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16386" name="Picture 2" descr="Tomate Noire de Crimée">
            <a:extLst>
              <a:ext uri="{FF2B5EF4-FFF2-40B4-BE49-F238E27FC236}">
                <a16:creationId xmlns:a16="http://schemas.microsoft.com/office/drawing/2014/main" id="{C6F8C858-06AB-98C7-1A55-3532390F9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768" y="392524"/>
            <a:ext cx="3617595" cy="361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420989"/>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‘Potager de Vilvorde’</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Variété très productive, aux fruits de calibre moyen, bien ronds et rouges. Résiste bien aux maladies. Bien adapté aux régions humides. Croissance indéterminée</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Mi-saison (60-90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17410" name="Picture 2" descr="Tomate Potager de Vilvorde">
            <a:extLst>
              <a:ext uri="{FF2B5EF4-FFF2-40B4-BE49-F238E27FC236}">
                <a16:creationId xmlns:a16="http://schemas.microsoft.com/office/drawing/2014/main" id="{58FD40F2-5C58-4D93-74CA-BE8862F96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29" y="407938"/>
            <a:ext cx="3526155" cy="352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90006"/>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fontScale="90000"/>
          </a:bodyPr>
          <a:lstStyle/>
          <a:p>
            <a:pPr algn="ctr"/>
            <a:r>
              <a:rPr lang="fr-BE" sz="3500" dirty="0">
                <a:solidFill>
                  <a:srgbClr val="FFFFFF"/>
                </a:solidFill>
              </a:rPr>
              <a:t>Tomate ‘</a:t>
            </a:r>
            <a:r>
              <a:rPr lang="fr-BE" sz="3500" dirty="0" err="1">
                <a:solidFill>
                  <a:srgbClr val="FFFFFF"/>
                </a:solidFill>
              </a:rPr>
              <a:t>Pamplemouse</a:t>
            </a:r>
            <a:r>
              <a:rPr lang="fr-BE" sz="3500" dirty="0">
                <a:solidFill>
                  <a:srgbClr val="FFFFFF"/>
                </a:solidFill>
              </a:rPr>
              <a:t> du Grand - Père’</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Origine Française (Rhône-69), très belle alternative à la tomate ananas ! Variété donnant de gros fruits côtelés, légèrement aplatis, orangés, voilés de rose aussi bien sur l’épiderme que dans la chair. Chair charnue et juteuse, sans acidité, sucrée. Excellente saveur. Moins tardive que la tomate Ananas, c’est une bonne alternative pour les régions à saison courte. Croissance indéterminée.</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Mi-saison (60-90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18434" name="Picture 2" descr="Tomate Pamplemousse du Grand-Père">
            <a:extLst>
              <a:ext uri="{FF2B5EF4-FFF2-40B4-BE49-F238E27FC236}">
                <a16:creationId xmlns:a16="http://schemas.microsoft.com/office/drawing/2014/main" id="{FED855EB-3F60-F7DC-6C49-0345A209F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184" y="480059"/>
            <a:ext cx="3289935" cy="328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41334"/>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‘Gregory Altaï’</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Belle grosse tomate orange, à chair bien pleine, douce et fondante. Croissance indéterminée. </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Hâtive (50-70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19458" name="Picture 2" descr="Tomate Gregory Altaï">
            <a:extLst>
              <a:ext uri="{FF2B5EF4-FFF2-40B4-BE49-F238E27FC236}">
                <a16:creationId xmlns:a16="http://schemas.microsoft.com/office/drawing/2014/main" id="{7C1A5AC9-40A0-8543-C688-4265B6FE9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699" y="331801"/>
            <a:ext cx="3724275"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04255"/>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‘Saint Pierre’</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Gros fruit bien rouge et ferme. Peu de graines. Chair parfumée. Croissance indéterminée. Mi-saison.</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Mi-saison (60-90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20482" name="Picture 2" descr="Tomate Saint Pierre">
            <a:extLst>
              <a:ext uri="{FF2B5EF4-FFF2-40B4-BE49-F238E27FC236}">
                <a16:creationId xmlns:a16="http://schemas.microsoft.com/office/drawing/2014/main" id="{BB73D233-901E-BE0C-FCC5-BDB4405F5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738" y="400285"/>
            <a:ext cx="3483656" cy="348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953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Basilic ‘</a:t>
            </a:r>
            <a:r>
              <a:rPr lang="fr-BE" sz="3500" dirty="0" err="1">
                <a:solidFill>
                  <a:srgbClr val="FFFFFF"/>
                </a:solidFill>
              </a:rPr>
              <a:t>Limonette</a:t>
            </a:r>
            <a:r>
              <a:rPr lang="fr-BE" sz="3500" dirty="0">
                <a:solidFill>
                  <a:srgbClr val="FFFFFF"/>
                </a:solidFill>
              </a:rPr>
              <a:t>’</a:t>
            </a:r>
            <a:br>
              <a:rPr lang="fr-BE" sz="3500" dirty="0">
                <a:solidFill>
                  <a:srgbClr val="FFFFFF"/>
                </a:solidFill>
              </a:rPr>
            </a:br>
            <a:r>
              <a:rPr lang="fr-BE" sz="1800" i="1" dirty="0">
                <a:solidFill>
                  <a:srgbClr val="FFFFFF"/>
                </a:solidFill>
              </a:rPr>
              <a:t>(</a:t>
            </a:r>
            <a:r>
              <a:rPr lang="fr-BE" sz="1800" i="1" dirty="0" err="1">
                <a:solidFill>
                  <a:srgbClr val="FFFFFF"/>
                </a:solidFill>
              </a:rPr>
              <a:t>Ocymum</a:t>
            </a:r>
            <a:r>
              <a:rPr lang="fr-BE" sz="1800" i="1" dirty="0">
                <a:solidFill>
                  <a:srgbClr val="FFFFFF"/>
                </a:solidFill>
              </a:rPr>
              <a:t>  basilicum)</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Délicieux arôme de citron mélangé à des clous de girofle... Délicieux pour le thé, le rhume, mais aussi dans les plats asiatiques. Le goût est plus doux que le basilic ordinaire, c’est pourquoi cette variété est souvent consommée « crue ».</a:t>
            </a:r>
          </a:p>
          <a:p>
            <a:r>
              <a:rPr lang="en-US" sz="1600" u="sng" dirty="0">
                <a:solidFill>
                  <a:srgbClr val="FFFFFF"/>
                </a:solidFill>
              </a:rPr>
              <a:t>Culture : </a:t>
            </a:r>
          </a:p>
          <a:p>
            <a:pPr lvl="1"/>
            <a:r>
              <a:rPr lang="fr-FR" sz="1400" dirty="0">
                <a:solidFill>
                  <a:srgbClr val="FFFFFF"/>
                </a:solidFill>
              </a:rPr>
              <a:t>Le basilic aime le soleil, un sol riche, bien drainé, mais qui reste frais. Il exige beaucoup de chaleur et de nombreux arrosages pour prospérer, et déteste le vent.</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À partir de Juillet selon les besoins</a:t>
            </a:r>
          </a:p>
          <a:p>
            <a:pPr lvl="1"/>
            <a:r>
              <a:rPr lang="fr-FR" sz="1400" dirty="0">
                <a:solidFill>
                  <a:srgbClr val="FFFFFF"/>
                </a:solidFill>
              </a:rPr>
              <a:t>Se conserve dans de l’huile (olive, tournesol) 	</a:t>
            </a:r>
          </a:p>
          <a:p>
            <a:r>
              <a:rPr lang="en-US" sz="1600" u="sng" dirty="0" err="1">
                <a:solidFill>
                  <a:srgbClr val="FFFFFF"/>
                </a:solidFill>
              </a:rPr>
              <a:t>Recettes</a:t>
            </a:r>
            <a:r>
              <a:rPr lang="en-US" sz="1600" u="sng" dirty="0">
                <a:solidFill>
                  <a:srgbClr val="FFFFFF"/>
                </a:solidFill>
              </a:rPr>
              <a:t> :</a:t>
            </a:r>
          </a:p>
          <a:p>
            <a:pPr lvl="1"/>
            <a:r>
              <a:rPr lang="fr-FR" sz="1400" dirty="0">
                <a:solidFill>
                  <a:srgbClr val="FFFFFF"/>
                </a:solidFill>
              </a:rPr>
              <a:t>'Pesto Rosso Tocane’, salade, pizza, </a:t>
            </a:r>
            <a:r>
              <a:rPr lang="fr-FR" sz="1400" dirty="0" err="1">
                <a:solidFill>
                  <a:srgbClr val="FFFFFF"/>
                </a:solidFill>
              </a:rPr>
              <a:t>Kanom</a:t>
            </a:r>
            <a:r>
              <a:rPr lang="fr-FR" sz="1400" dirty="0">
                <a:solidFill>
                  <a:srgbClr val="FFFFFF"/>
                </a:solidFill>
              </a:rPr>
              <a:t>-Jin</a:t>
            </a:r>
            <a:endParaRPr lang="en-US" sz="1400" dirty="0">
              <a:solidFill>
                <a:srgbClr val="FFFFFF"/>
              </a:solidFill>
            </a:endParaRPr>
          </a:p>
        </p:txBody>
      </p:sp>
      <p:pic>
        <p:nvPicPr>
          <p:cNvPr id="47106" name="Picture 2">
            <a:extLst>
              <a:ext uri="{FF2B5EF4-FFF2-40B4-BE49-F238E27FC236}">
                <a16:creationId xmlns:a16="http://schemas.microsoft.com/office/drawing/2014/main" id="{BD664A1F-6538-28AB-7DF4-5FE03E1AF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194" y="548701"/>
            <a:ext cx="3397826" cy="339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26892"/>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2800" dirty="0">
                <a:solidFill>
                  <a:srgbClr val="FFFFFF"/>
                </a:solidFill>
              </a:rPr>
              <a:t>Tomate cerise ‘</a:t>
            </a:r>
            <a:r>
              <a:rPr lang="fr-BE" sz="2800" dirty="0" err="1">
                <a:solidFill>
                  <a:srgbClr val="FFFFFF"/>
                </a:solidFill>
              </a:rPr>
              <a:t>Purple</a:t>
            </a:r>
            <a:r>
              <a:rPr lang="fr-BE" sz="2800" dirty="0">
                <a:solidFill>
                  <a:srgbClr val="FFFFFF"/>
                </a:solidFill>
              </a:rPr>
              <a:t> </a:t>
            </a:r>
            <a:r>
              <a:rPr lang="fr-BE" sz="2800" dirty="0" err="1">
                <a:solidFill>
                  <a:srgbClr val="FFFFFF"/>
                </a:solidFill>
              </a:rPr>
              <a:t>Bumble</a:t>
            </a:r>
            <a:r>
              <a:rPr lang="fr-BE" sz="2800" dirty="0">
                <a:solidFill>
                  <a:srgbClr val="FFFFFF"/>
                </a:solidFill>
              </a:rPr>
              <a:t> Bee’</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Variété de tomate cerise originale, noire, zébrée de vert. Chair sucrée à maturité, bien aromatique et pas farineuse. Peau épaisse. Croissance indéterminée.</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Hâtive (50-70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21506" name="Picture 2" descr="Tomate Purple Bumble Bee">
            <a:extLst>
              <a:ext uri="{FF2B5EF4-FFF2-40B4-BE49-F238E27FC236}">
                <a16:creationId xmlns:a16="http://schemas.microsoft.com/office/drawing/2014/main" id="{4DDF748E-B8DB-EA49-2E44-F0613A924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541" y="358588"/>
            <a:ext cx="3478917" cy="347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31029"/>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cerise ‘Black Cherry’</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Fruit noir du calibre </a:t>
            </a:r>
            <a:r>
              <a:rPr lang="fr-FR" sz="1400" dirty="0" err="1">
                <a:solidFill>
                  <a:srgbClr val="FFFFFF"/>
                </a:solidFill>
              </a:rPr>
              <a:t>d"une</a:t>
            </a:r>
            <a:r>
              <a:rPr lang="fr-FR" sz="1400" dirty="0">
                <a:solidFill>
                  <a:srgbClr val="FFFFFF"/>
                </a:solidFill>
              </a:rPr>
              <a:t> grosse cerise. Saveur sucrée. Très bonne qualité gustative. Variété précoce, vigoureuse et productive. Croissance Indéterminée</a:t>
            </a:r>
          </a:p>
          <a:p>
            <a:r>
              <a:rPr lang="en-US" sz="16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Hâtive (50-70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22530" name="Picture 2" descr="Tomate Black Cherry">
            <a:extLst>
              <a:ext uri="{FF2B5EF4-FFF2-40B4-BE49-F238E27FC236}">
                <a16:creationId xmlns:a16="http://schemas.microsoft.com/office/drawing/2014/main" id="{6EE8A607-57FD-1455-94C1-23051D3FC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234" y="709992"/>
            <a:ext cx="3097531" cy="309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40687"/>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cerise ‘Poire Jaune’</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Nombreuses petites tomates en forme de poire de couleur jaune. Saveur très douce. Très appréciée par les enfants. Très décorative. Croissance indéterminée.</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Hâtif (50-70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23554" name="Picture 2" descr="Tomate cerise Jaune poire">
            <a:extLst>
              <a:ext uri="{FF2B5EF4-FFF2-40B4-BE49-F238E27FC236}">
                <a16:creationId xmlns:a16="http://schemas.microsoft.com/office/drawing/2014/main" id="{3E1A35F5-9AAF-C49E-15AE-7B25625D4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29" y="407938"/>
            <a:ext cx="3526155" cy="352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77833"/>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05" name="Rectangle 4104">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486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70594" y="4495229"/>
            <a:ext cx="5775117" cy="1187942"/>
          </a:xfrm>
        </p:spPr>
        <p:txBody>
          <a:bodyPr>
            <a:normAutofit/>
          </a:bodyPr>
          <a:lstStyle/>
          <a:p>
            <a:pPr algn="ctr"/>
            <a:r>
              <a:rPr lang="fr-BE" sz="3500" dirty="0">
                <a:solidFill>
                  <a:srgbClr val="FFFFFF"/>
                </a:solidFill>
              </a:rPr>
              <a:t>Tomate cerise ‘Poire Rouge’</a:t>
            </a:r>
            <a:br>
              <a:rPr lang="fr-BE" sz="35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35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548641" y="5683172"/>
            <a:ext cx="5509850" cy="3880282"/>
          </a:xfrm>
        </p:spPr>
        <p:txBody>
          <a:bodyPr anchor="t">
            <a:normAutofit/>
          </a:bodyPr>
          <a:lstStyle/>
          <a:p>
            <a:r>
              <a:rPr lang="en-US" sz="1600" u="sng" dirty="0">
                <a:solidFill>
                  <a:srgbClr val="FFFFFF"/>
                </a:solidFill>
              </a:rPr>
              <a:t>Description :</a:t>
            </a:r>
          </a:p>
          <a:p>
            <a:pPr lvl="1"/>
            <a:r>
              <a:rPr lang="fr-FR" sz="1400" dirty="0">
                <a:solidFill>
                  <a:srgbClr val="FFFFFF"/>
                </a:solidFill>
              </a:rPr>
              <a:t>Petites tomates en forme de poire. Croissance indéterminée. Précoce</a:t>
            </a:r>
          </a:p>
          <a:p>
            <a:r>
              <a:rPr lang="en-US" sz="1900" u="sng" dirty="0">
                <a:solidFill>
                  <a:srgbClr val="FFFFFF"/>
                </a:solidFill>
              </a:rPr>
              <a:t>Culture : </a:t>
            </a:r>
          </a:p>
          <a:p>
            <a:pPr lvl="1"/>
            <a:r>
              <a:rPr lang="en-US" sz="1400" dirty="0" err="1">
                <a:solidFill>
                  <a:srgbClr val="FFFFFF"/>
                </a:solidFill>
              </a:rPr>
              <a:t>Voir</a:t>
            </a:r>
            <a:r>
              <a:rPr lang="en-US" sz="1400" dirty="0">
                <a:solidFill>
                  <a:srgbClr val="FFFFFF"/>
                </a:solidFill>
              </a:rPr>
              <a:t> fiche </a:t>
            </a:r>
            <a:r>
              <a:rPr lang="en-US" sz="1400" dirty="0" err="1">
                <a:solidFill>
                  <a:srgbClr val="FFFFFF"/>
                </a:solidFill>
              </a:rPr>
              <a:t>tomate</a:t>
            </a:r>
            <a:endParaRPr lang="en-US" sz="14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400" dirty="0">
                <a:solidFill>
                  <a:srgbClr val="FFFFFF"/>
                </a:solidFill>
              </a:rPr>
              <a:t>Hâtive (50-70 jours)</a:t>
            </a:r>
          </a:p>
          <a:p>
            <a:pPr lvl="1"/>
            <a:r>
              <a:rPr lang="fr-FR" sz="1400" dirty="0">
                <a:solidFill>
                  <a:srgbClr val="FFFFFF"/>
                </a:solidFill>
              </a:rPr>
              <a:t>À température ambiante, en conserve, </a:t>
            </a:r>
            <a:r>
              <a:rPr lang="fr-FR" sz="1400" dirty="0" err="1">
                <a:solidFill>
                  <a:srgbClr val="FFFFFF"/>
                </a:solidFill>
              </a:rPr>
              <a:t>sèchées</a:t>
            </a:r>
            <a:r>
              <a:rPr lang="fr-FR" sz="1400" dirty="0">
                <a:solidFill>
                  <a:srgbClr val="FFFFFF"/>
                </a:solidFill>
              </a:rPr>
              <a:t>.</a:t>
            </a:r>
          </a:p>
          <a:p>
            <a:pPr lvl="1"/>
            <a:endParaRPr lang="fr-FR" sz="1400" dirty="0">
              <a:solidFill>
                <a:srgbClr val="FFFFFF"/>
              </a:solidFill>
            </a:endParaRPr>
          </a:p>
        </p:txBody>
      </p:sp>
      <p:pic>
        <p:nvPicPr>
          <p:cNvPr id="24578" name="Picture 2" descr="Tomate cerise rouge poire">
            <a:extLst>
              <a:ext uri="{FF2B5EF4-FFF2-40B4-BE49-F238E27FC236}">
                <a16:creationId xmlns:a16="http://schemas.microsoft.com/office/drawing/2014/main" id="{38537FF3-557A-6E27-654D-ED579A585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494" y="272399"/>
            <a:ext cx="3663315" cy="366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01792"/>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Tomate cerise ‘Orangette’</a:t>
            </a:r>
            <a:br>
              <a:rPr lang="fr-BE" sz="3600" dirty="0">
                <a:solidFill>
                  <a:srgbClr val="FFFFFF"/>
                </a:solidFill>
              </a:rPr>
            </a:br>
            <a:r>
              <a:rPr lang="fr-BE" sz="1800" i="1" dirty="0">
                <a:solidFill>
                  <a:srgbClr val="FFFFFF"/>
                </a:solidFill>
              </a:rPr>
              <a:t>(Solanum </a:t>
            </a:r>
            <a:r>
              <a:rPr lang="fr-BE" sz="1800" i="1" dirty="0" err="1">
                <a:solidFill>
                  <a:srgbClr val="FFFFFF"/>
                </a:solidFill>
              </a:rPr>
              <a:t>lycopersicum</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Tomate cerise orange, allongée, contenant peu de jus et de graine, à chair ferme et très sucrée. Particulièrement adaptée à la consommation crue et pour faire des tomates confites ou séchées. Grand plant vigoureux et précoce portant de longues grappes parfois doubles, de 15 à 30 fruits.</a:t>
            </a:r>
          </a:p>
          <a:p>
            <a:r>
              <a:rPr lang="en-US" sz="1600" u="sng" dirty="0">
                <a:solidFill>
                  <a:srgbClr val="FFFFFF"/>
                </a:solidFill>
              </a:rPr>
              <a:t>Culture : </a:t>
            </a:r>
          </a:p>
          <a:p>
            <a:pPr lvl="1"/>
            <a:r>
              <a:rPr lang="en-US" sz="1300" dirty="0" err="1">
                <a:solidFill>
                  <a:srgbClr val="FFFFFF"/>
                </a:solidFill>
              </a:rPr>
              <a:t>Voir</a:t>
            </a:r>
            <a:r>
              <a:rPr lang="en-US" sz="1300" dirty="0">
                <a:solidFill>
                  <a:srgbClr val="FFFFFF"/>
                </a:solidFill>
              </a:rPr>
              <a:t> fiche </a:t>
            </a:r>
            <a:r>
              <a:rPr lang="en-US" sz="1300" dirty="0" err="1">
                <a:solidFill>
                  <a:srgbClr val="FFFFFF"/>
                </a:solidFill>
              </a:rPr>
              <a:t>tomate</a:t>
            </a:r>
            <a:endParaRPr lang="en-US" sz="1300" dirty="0">
              <a:solidFill>
                <a:srgbClr val="FFFFFF"/>
              </a:solidFill>
            </a:endParaRP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Mi-saison (60-90 jours)</a:t>
            </a:r>
          </a:p>
          <a:p>
            <a:pPr lvl="1"/>
            <a:r>
              <a:rPr lang="fr-FR" sz="1300" dirty="0">
                <a:solidFill>
                  <a:srgbClr val="FFFFFF"/>
                </a:solidFill>
              </a:rPr>
              <a:t>À température ambiante, en conserve, </a:t>
            </a:r>
            <a:r>
              <a:rPr lang="fr-FR" sz="1300" dirty="0" err="1">
                <a:solidFill>
                  <a:srgbClr val="FFFFFF"/>
                </a:solidFill>
              </a:rPr>
              <a:t>sèchées</a:t>
            </a:r>
            <a:r>
              <a:rPr lang="fr-FR" sz="1300" dirty="0">
                <a:solidFill>
                  <a:srgbClr val="FFFFFF"/>
                </a:solidFill>
              </a:rPr>
              <a:t>.</a:t>
            </a:r>
          </a:p>
        </p:txBody>
      </p:sp>
      <p:pic>
        <p:nvPicPr>
          <p:cNvPr id="19458" name="Picture 2" descr="Tomate Gregory Altaï">
            <a:extLst>
              <a:ext uri="{FF2B5EF4-FFF2-40B4-BE49-F238E27FC236}">
                <a16:creationId xmlns:a16="http://schemas.microsoft.com/office/drawing/2014/main" id="{7C1A5AC9-40A0-8543-C688-4265B6FE9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699" y="331801"/>
            <a:ext cx="3724275"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760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Melon ‘Charentais’</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melo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Le Melon Charentais ou Cantaloup est le melon que l'on connait tous et que l'on rencontre le plus souvent sur les étals. Bien calibré, on le trouve pesant généralement entre 800 g et 1,5 kg. Son épiderme lisse, de couleur verte renferme une chair jaune à orange vif très parfumée et juteuse. Le Charentais est un melon de type Cantaloup</a:t>
            </a:r>
          </a:p>
          <a:p>
            <a:r>
              <a:rPr lang="en-US" sz="1600" u="sng" dirty="0">
                <a:solidFill>
                  <a:srgbClr val="FFFFFF"/>
                </a:solidFill>
              </a:rPr>
              <a:t>Culture : </a:t>
            </a:r>
          </a:p>
          <a:p>
            <a:pPr lvl="1"/>
            <a:r>
              <a:rPr lang="en-US" sz="1300" dirty="0">
                <a:solidFill>
                  <a:srgbClr val="FFFFFF"/>
                </a:solidFill>
              </a:rPr>
              <a:t>Il sucre les 3-4 </a:t>
            </a:r>
            <a:r>
              <a:rPr lang="en-US" sz="1300" dirty="0" err="1">
                <a:solidFill>
                  <a:srgbClr val="FFFFFF"/>
                </a:solidFill>
              </a:rPr>
              <a:t>derniers</a:t>
            </a:r>
            <a:r>
              <a:rPr lang="en-US" sz="1300" dirty="0">
                <a:solidFill>
                  <a:srgbClr val="FFFFFF"/>
                </a:solidFill>
              </a:rPr>
              <a:t> </a:t>
            </a:r>
            <a:r>
              <a:rPr lang="en-US" sz="1300" dirty="0" err="1">
                <a:solidFill>
                  <a:srgbClr val="FFFFFF"/>
                </a:solidFill>
              </a:rPr>
              <a:t>jours</a:t>
            </a:r>
            <a:r>
              <a:rPr lang="en-US" sz="1300" dirty="0">
                <a:solidFill>
                  <a:srgbClr val="FFFFFF"/>
                </a:solidFill>
              </a:rPr>
              <a:t> </a:t>
            </a:r>
            <a:r>
              <a:rPr lang="en-US" sz="1300" dirty="0" err="1">
                <a:solidFill>
                  <a:srgbClr val="FFFFFF"/>
                </a:solidFill>
              </a:rPr>
              <a:t>avant</a:t>
            </a:r>
            <a:r>
              <a:rPr lang="en-US" sz="1300" dirty="0">
                <a:solidFill>
                  <a:srgbClr val="FFFFFF"/>
                </a:solidFill>
              </a:rPr>
              <a:t> la </a:t>
            </a:r>
            <a:r>
              <a:rPr lang="en-US" sz="1300" dirty="0" err="1">
                <a:solidFill>
                  <a:srgbClr val="FFFFFF"/>
                </a:solidFill>
              </a:rPr>
              <a:t>maturité</a:t>
            </a:r>
            <a:r>
              <a:rPr lang="en-US" sz="1300" dirty="0">
                <a:solidFill>
                  <a:srgbClr val="FFFFFF"/>
                </a:solidFill>
              </a:rPr>
              <a:t>. Il faut </a:t>
            </a:r>
            <a:r>
              <a:rPr lang="en-US" sz="1300" dirty="0" err="1">
                <a:solidFill>
                  <a:srgbClr val="FFFFFF"/>
                </a:solidFill>
              </a:rPr>
              <a:t>tailler</a:t>
            </a:r>
            <a:r>
              <a:rPr lang="en-US" sz="1300" dirty="0">
                <a:solidFill>
                  <a:srgbClr val="FFFFFF"/>
                </a:solidFill>
              </a:rPr>
              <a:t> pour </a:t>
            </a:r>
            <a:r>
              <a:rPr lang="en-US" sz="1300" dirty="0" err="1">
                <a:solidFill>
                  <a:srgbClr val="FFFFFF"/>
                </a:solidFill>
              </a:rPr>
              <a:t>regrouper</a:t>
            </a:r>
            <a:r>
              <a:rPr lang="en-US" sz="1300" dirty="0">
                <a:solidFill>
                  <a:srgbClr val="FFFFFF"/>
                </a:solidFill>
              </a:rPr>
              <a:t> les fleurs </a:t>
            </a:r>
            <a:r>
              <a:rPr lang="en-US" sz="1300" dirty="0" err="1">
                <a:solidFill>
                  <a:srgbClr val="FFFFFF"/>
                </a:solidFill>
              </a:rPr>
              <a:t>flemelles</a:t>
            </a:r>
            <a:r>
              <a:rPr lang="en-US" sz="1300" dirty="0">
                <a:solidFill>
                  <a:srgbClr val="FFFFFF"/>
                </a:solidFill>
              </a:rPr>
              <a:t>. Une </a:t>
            </a:r>
            <a:r>
              <a:rPr lang="en-US" sz="1300" dirty="0" err="1">
                <a:solidFill>
                  <a:srgbClr val="FFFFFF"/>
                </a:solidFill>
              </a:rPr>
              <a:t>fois</a:t>
            </a:r>
            <a:r>
              <a:rPr lang="en-US" sz="1300" dirty="0">
                <a:solidFill>
                  <a:srgbClr val="FFFFFF"/>
                </a:solidFill>
              </a:rPr>
              <a:t> que le melon à la taille </a:t>
            </a:r>
            <a:r>
              <a:rPr lang="en-US" sz="1300" dirty="0" err="1">
                <a:solidFill>
                  <a:srgbClr val="FFFFFF"/>
                </a:solidFill>
              </a:rPr>
              <a:t>souhaitée</a:t>
            </a:r>
            <a:r>
              <a:rPr lang="en-US" sz="1300" dirty="0">
                <a:solidFill>
                  <a:srgbClr val="FFFFFF"/>
                </a:solidFill>
              </a:rPr>
              <a:t> on </a:t>
            </a:r>
            <a:r>
              <a:rPr lang="en-US" sz="1300" dirty="0" err="1">
                <a:solidFill>
                  <a:srgbClr val="FFFFFF"/>
                </a:solidFill>
              </a:rPr>
              <a:t>divise</a:t>
            </a:r>
            <a:r>
              <a:rPr lang="en-US" sz="1300" dirty="0">
                <a:solidFill>
                  <a:srgbClr val="FFFFFF"/>
                </a:solidFill>
              </a:rPr>
              <a:t> par 2 </a:t>
            </a:r>
            <a:r>
              <a:rPr lang="en-US" sz="1300" dirty="0" err="1">
                <a:solidFill>
                  <a:srgbClr val="FFFFFF"/>
                </a:solidFill>
              </a:rPr>
              <a:t>l’irrigation</a:t>
            </a:r>
            <a:r>
              <a:rPr lang="en-US" sz="1300" dirty="0">
                <a:solidFill>
                  <a:srgbClr val="FFFFFF"/>
                </a:solidFill>
              </a:rPr>
              <a:t>.</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Pour savoir si un melon est mature soit on le décèle à l’odeur ou par le craquement du pédoncule</a:t>
            </a:r>
          </a:p>
          <a:p>
            <a:pPr lvl="1"/>
            <a:r>
              <a:rPr lang="fr-FR" sz="1300" dirty="0">
                <a:solidFill>
                  <a:srgbClr val="FFFFFF"/>
                </a:solidFill>
              </a:rPr>
              <a:t>Se conserve quelques jours dans un endroit frais </a:t>
            </a:r>
          </a:p>
          <a:p>
            <a:r>
              <a:rPr lang="en-US" sz="1600" u="sng" dirty="0" err="1">
                <a:solidFill>
                  <a:srgbClr val="FFFFFF"/>
                </a:solidFill>
              </a:rPr>
              <a:t>Recettes</a:t>
            </a:r>
            <a:r>
              <a:rPr lang="en-US" sz="1600" u="sng" dirty="0">
                <a:solidFill>
                  <a:srgbClr val="FFFFFF"/>
                </a:solidFill>
              </a:rPr>
              <a:t> :</a:t>
            </a:r>
          </a:p>
          <a:p>
            <a:pPr lvl="1"/>
            <a:r>
              <a:rPr lang="en-US" sz="1300" dirty="0" err="1">
                <a:solidFill>
                  <a:srgbClr val="FFFFFF"/>
                </a:solidFill>
              </a:rPr>
              <a:t>Salades</a:t>
            </a:r>
            <a:r>
              <a:rPr lang="en-US" sz="1300" dirty="0">
                <a:solidFill>
                  <a:srgbClr val="FFFFFF"/>
                </a:solidFill>
              </a:rPr>
              <a:t>, desserts,..</a:t>
            </a:r>
          </a:p>
        </p:txBody>
      </p:sp>
      <p:pic>
        <p:nvPicPr>
          <p:cNvPr id="25602" name="Picture 2">
            <a:extLst>
              <a:ext uri="{FF2B5EF4-FFF2-40B4-BE49-F238E27FC236}">
                <a16:creationId xmlns:a16="http://schemas.microsoft.com/office/drawing/2014/main" id="{F7320355-602C-7DEB-0258-AAC1C86FD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441" y="46374"/>
            <a:ext cx="4350572" cy="435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824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Melon ‘</a:t>
            </a:r>
            <a:r>
              <a:rPr lang="fr-BE" sz="3600" dirty="0" err="1">
                <a:solidFill>
                  <a:srgbClr val="FFFFFF"/>
                </a:solidFill>
              </a:rPr>
              <a:t>Orlinabel</a:t>
            </a:r>
            <a:r>
              <a:rPr lang="fr-BE" sz="3600" dirty="0">
                <a:solidFill>
                  <a:srgbClr val="FFFFFF"/>
                </a:solidFill>
              </a:rPr>
              <a:t>’</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melo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Cette variété Français de 1973 est maintenant assez rare et est encore entretenue par quelques producteurs dans le monde! Les plantes résistantes aux maladies poussent avec exubérance dans la serre et donnent un rendement important de 1 à 1,5 kg de fruits lourds avec une chair délicieusement fraîche, sucrée et aromatique. Cette chair est orange vif, les fruits légèrement allongés et de couleur crémeuse.</a:t>
            </a:r>
          </a:p>
          <a:p>
            <a:r>
              <a:rPr lang="en-US" sz="1600" u="sng" dirty="0">
                <a:solidFill>
                  <a:srgbClr val="FFFFFF"/>
                </a:solidFill>
              </a:rPr>
              <a:t>Culture : </a:t>
            </a:r>
          </a:p>
          <a:p>
            <a:pPr lvl="1"/>
            <a:r>
              <a:rPr lang="en-US" sz="1300" dirty="0">
                <a:solidFill>
                  <a:srgbClr val="FFFFFF"/>
                </a:solidFill>
              </a:rPr>
              <a:t>Il sucre les 3-4 </a:t>
            </a:r>
            <a:r>
              <a:rPr lang="en-US" sz="1300" dirty="0" err="1">
                <a:solidFill>
                  <a:srgbClr val="FFFFFF"/>
                </a:solidFill>
              </a:rPr>
              <a:t>derniers</a:t>
            </a:r>
            <a:r>
              <a:rPr lang="en-US" sz="1300" dirty="0">
                <a:solidFill>
                  <a:srgbClr val="FFFFFF"/>
                </a:solidFill>
              </a:rPr>
              <a:t> </a:t>
            </a:r>
            <a:r>
              <a:rPr lang="en-US" sz="1300" dirty="0" err="1">
                <a:solidFill>
                  <a:srgbClr val="FFFFFF"/>
                </a:solidFill>
              </a:rPr>
              <a:t>jours</a:t>
            </a:r>
            <a:r>
              <a:rPr lang="en-US" sz="1300" dirty="0">
                <a:solidFill>
                  <a:srgbClr val="FFFFFF"/>
                </a:solidFill>
              </a:rPr>
              <a:t> </a:t>
            </a:r>
            <a:r>
              <a:rPr lang="en-US" sz="1300" dirty="0" err="1">
                <a:solidFill>
                  <a:srgbClr val="FFFFFF"/>
                </a:solidFill>
              </a:rPr>
              <a:t>avant</a:t>
            </a:r>
            <a:r>
              <a:rPr lang="en-US" sz="1300" dirty="0">
                <a:solidFill>
                  <a:srgbClr val="FFFFFF"/>
                </a:solidFill>
              </a:rPr>
              <a:t> la </a:t>
            </a:r>
            <a:r>
              <a:rPr lang="en-US" sz="1300" dirty="0" err="1">
                <a:solidFill>
                  <a:srgbClr val="FFFFFF"/>
                </a:solidFill>
              </a:rPr>
              <a:t>maturité</a:t>
            </a:r>
            <a:r>
              <a:rPr lang="en-US" sz="1300" dirty="0">
                <a:solidFill>
                  <a:srgbClr val="FFFFFF"/>
                </a:solidFill>
              </a:rPr>
              <a:t>. Il faut </a:t>
            </a:r>
            <a:r>
              <a:rPr lang="en-US" sz="1300" dirty="0" err="1">
                <a:solidFill>
                  <a:srgbClr val="FFFFFF"/>
                </a:solidFill>
              </a:rPr>
              <a:t>tailler</a:t>
            </a:r>
            <a:r>
              <a:rPr lang="en-US" sz="1300" dirty="0">
                <a:solidFill>
                  <a:srgbClr val="FFFFFF"/>
                </a:solidFill>
              </a:rPr>
              <a:t> pour </a:t>
            </a:r>
            <a:r>
              <a:rPr lang="en-US" sz="1300" dirty="0" err="1">
                <a:solidFill>
                  <a:srgbClr val="FFFFFF"/>
                </a:solidFill>
              </a:rPr>
              <a:t>regrouper</a:t>
            </a:r>
            <a:r>
              <a:rPr lang="en-US" sz="1300" dirty="0">
                <a:solidFill>
                  <a:srgbClr val="FFFFFF"/>
                </a:solidFill>
              </a:rPr>
              <a:t> les fleurs </a:t>
            </a:r>
            <a:r>
              <a:rPr lang="en-US" sz="1300" dirty="0" err="1">
                <a:solidFill>
                  <a:srgbClr val="FFFFFF"/>
                </a:solidFill>
              </a:rPr>
              <a:t>flemelles</a:t>
            </a:r>
            <a:r>
              <a:rPr lang="en-US" sz="1300" dirty="0">
                <a:solidFill>
                  <a:srgbClr val="FFFFFF"/>
                </a:solidFill>
              </a:rPr>
              <a:t>. Une </a:t>
            </a:r>
            <a:r>
              <a:rPr lang="en-US" sz="1300" dirty="0" err="1">
                <a:solidFill>
                  <a:srgbClr val="FFFFFF"/>
                </a:solidFill>
              </a:rPr>
              <a:t>fois</a:t>
            </a:r>
            <a:r>
              <a:rPr lang="en-US" sz="1300" dirty="0">
                <a:solidFill>
                  <a:srgbClr val="FFFFFF"/>
                </a:solidFill>
              </a:rPr>
              <a:t> que le melon à la taille </a:t>
            </a:r>
            <a:r>
              <a:rPr lang="en-US" sz="1300" dirty="0" err="1">
                <a:solidFill>
                  <a:srgbClr val="FFFFFF"/>
                </a:solidFill>
              </a:rPr>
              <a:t>souhaitée</a:t>
            </a:r>
            <a:r>
              <a:rPr lang="en-US" sz="1300" dirty="0">
                <a:solidFill>
                  <a:srgbClr val="FFFFFF"/>
                </a:solidFill>
              </a:rPr>
              <a:t> on </a:t>
            </a:r>
            <a:r>
              <a:rPr lang="en-US" sz="1300" dirty="0" err="1">
                <a:solidFill>
                  <a:srgbClr val="FFFFFF"/>
                </a:solidFill>
              </a:rPr>
              <a:t>divise</a:t>
            </a:r>
            <a:r>
              <a:rPr lang="en-US" sz="1300" dirty="0">
                <a:solidFill>
                  <a:srgbClr val="FFFFFF"/>
                </a:solidFill>
              </a:rPr>
              <a:t> par 2 </a:t>
            </a:r>
            <a:r>
              <a:rPr lang="en-US" sz="1300" dirty="0" err="1">
                <a:solidFill>
                  <a:srgbClr val="FFFFFF"/>
                </a:solidFill>
              </a:rPr>
              <a:t>l’irrigation</a:t>
            </a:r>
            <a:r>
              <a:rPr lang="en-US" sz="1300" dirty="0">
                <a:solidFill>
                  <a:srgbClr val="FFFFFF"/>
                </a:solidFill>
              </a:rPr>
              <a:t>.</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Pour savoir si un melon est mature soit on le décèle à l’odeur ou par le craquement du pédoncule</a:t>
            </a:r>
          </a:p>
          <a:p>
            <a:pPr lvl="1"/>
            <a:r>
              <a:rPr lang="fr-FR" sz="1300" dirty="0">
                <a:solidFill>
                  <a:srgbClr val="FFFFFF"/>
                </a:solidFill>
              </a:rPr>
              <a:t>Se conserve quelques jours dans un endroit frais </a:t>
            </a:r>
          </a:p>
          <a:p>
            <a:r>
              <a:rPr lang="en-US" sz="1600" u="sng" dirty="0" err="1">
                <a:solidFill>
                  <a:srgbClr val="FFFFFF"/>
                </a:solidFill>
              </a:rPr>
              <a:t>Recettes</a:t>
            </a:r>
            <a:r>
              <a:rPr lang="en-US" sz="1600" u="sng" dirty="0">
                <a:solidFill>
                  <a:srgbClr val="FFFFFF"/>
                </a:solidFill>
              </a:rPr>
              <a:t> :</a:t>
            </a:r>
          </a:p>
          <a:p>
            <a:pPr lvl="1"/>
            <a:r>
              <a:rPr lang="en-US" sz="1300" dirty="0" err="1">
                <a:solidFill>
                  <a:srgbClr val="FFFFFF"/>
                </a:solidFill>
              </a:rPr>
              <a:t>Salades</a:t>
            </a:r>
            <a:r>
              <a:rPr lang="en-US" sz="1300" dirty="0">
                <a:solidFill>
                  <a:srgbClr val="FFFFFF"/>
                </a:solidFill>
              </a:rPr>
              <a:t>, desserts,..</a:t>
            </a:r>
          </a:p>
        </p:txBody>
      </p:sp>
      <p:pic>
        <p:nvPicPr>
          <p:cNvPr id="26626" name="Picture 2" descr="Afficher l’image source">
            <a:extLst>
              <a:ext uri="{FF2B5EF4-FFF2-40B4-BE49-F238E27FC236}">
                <a16:creationId xmlns:a16="http://schemas.microsoft.com/office/drawing/2014/main" id="{0310DBFF-F452-80A1-24CC-C51AAF804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589" y="534272"/>
            <a:ext cx="3228276" cy="322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6315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B89E8-F88B-40A4-A39E-3946440B1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335AE8D-B60B-4BC5-98A0-ADB3712C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95228"/>
            <a:ext cx="6856214" cy="5410772"/>
          </a:xfrm>
          <a:prstGeom prst="rect">
            <a:avLst/>
          </a:prstGeom>
          <a:solidFill>
            <a:srgbClr val="58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kern="0">
              <a:solidFill>
                <a:sysClr val="windowText" lastClr="000000"/>
              </a:solidFill>
            </a:endParaRPr>
          </a:p>
        </p:txBody>
      </p:sp>
      <p:sp>
        <p:nvSpPr>
          <p:cNvPr id="2" name="Titre 1">
            <a:extLst>
              <a:ext uri="{FF2B5EF4-FFF2-40B4-BE49-F238E27FC236}">
                <a16:creationId xmlns:a16="http://schemas.microsoft.com/office/drawing/2014/main" id="{DF2CE0CB-1009-54DE-8CA0-4475519AB20A}"/>
              </a:ext>
            </a:extLst>
          </p:cNvPr>
          <p:cNvSpPr>
            <a:spLocks noGrp="1"/>
          </p:cNvSpPr>
          <p:nvPr>
            <p:ph type="title"/>
          </p:nvPr>
        </p:nvSpPr>
        <p:spPr>
          <a:xfrm>
            <a:off x="466169" y="4495228"/>
            <a:ext cx="5775117" cy="1022648"/>
          </a:xfrm>
        </p:spPr>
        <p:txBody>
          <a:bodyPr>
            <a:normAutofit/>
          </a:bodyPr>
          <a:lstStyle/>
          <a:p>
            <a:pPr algn="ctr"/>
            <a:r>
              <a:rPr lang="fr-BE" sz="3600" dirty="0">
                <a:solidFill>
                  <a:srgbClr val="FFFFFF"/>
                </a:solidFill>
              </a:rPr>
              <a:t>Melon ‘Petit gris de Rennes’</a:t>
            </a:r>
            <a:br>
              <a:rPr lang="fr-BE" sz="3600" dirty="0">
                <a:solidFill>
                  <a:srgbClr val="FFFFFF"/>
                </a:solidFill>
              </a:rPr>
            </a:br>
            <a:r>
              <a:rPr lang="fr-BE" sz="1800" i="1" dirty="0">
                <a:solidFill>
                  <a:srgbClr val="FFFFFF"/>
                </a:solidFill>
              </a:rPr>
              <a:t>(</a:t>
            </a:r>
            <a:r>
              <a:rPr lang="fr-BE" sz="1800" i="1" dirty="0" err="1">
                <a:solidFill>
                  <a:srgbClr val="FFFFFF"/>
                </a:solidFill>
              </a:rPr>
              <a:t>Cucumis</a:t>
            </a:r>
            <a:r>
              <a:rPr lang="fr-BE" sz="1800" i="1" dirty="0">
                <a:solidFill>
                  <a:srgbClr val="FFFFFF"/>
                </a:solidFill>
              </a:rPr>
              <a:t> </a:t>
            </a:r>
            <a:r>
              <a:rPr lang="fr-BE" sz="1800" i="1" dirty="0" err="1">
                <a:solidFill>
                  <a:srgbClr val="FFFFFF"/>
                </a:solidFill>
              </a:rPr>
              <a:t>melo</a:t>
            </a:r>
            <a:r>
              <a:rPr lang="fr-BE" sz="1800" i="1" dirty="0">
                <a:solidFill>
                  <a:srgbClr val="FFFFFF"/>
                </a:solidFill>
              </a:rPr>
              <a:t>)</a:t>
            </a:r>
            <a:endParaRPr lang="fr-BE" sz="2800" i="1" dirty="0">
              <a:solidFill>
                <a:srgbClr val="FFFFFF"/>
              </a:solidFill>
            </a:endParaRPr>
          </a:p>
        </p:txBody>
      </p:sp>
      <p:sp>
        <p:nvSpPr>
          <p:cNvPr id="8" name="Content Placeholder 7">
            <a:extLst>
              <a:ext uri="{FF2B5EF4-FFF2-40B4-BE49-F238E27FC236}">
                <a16:creationId xmlns:a16="http://schemas.microsoft.com/office/drawing/2014/main" id="{69A2C199-8CEB-9C34-CFCC-888DCA47E2C1}"/>
              </a:ext>
            </a:extLst>
          </p:cNvPr>
          <p:cNvSpPr>
            <a:spLocks noGrp="1"/>
          </p:cNvSpPr>
          <p:nvPr>
            <p:ph idx="1"/>
          </p:nvPr>
        </p:nvSpPr>
        <p:spPr>
          <a:xfrm>
            <a:off x="616714" y="5373531"/>
            <a:ext cx="5775117" cy="4173881"/>
          </a:xfrm>
        </p:spPr>
        <p:txBody>
          <a:bodyPr anchor="t">
            <a:normAutofit/>
          </a:bodyPr>
          <a:lstStyle/>
          <a:p>
            <a:r>
              <a:rPr lang="en-US" sz="1600" u="sng" dirty="0">
                <a:solidFill>
                  <a:srgbClr val="FFFFFF"/>
                </a:solidFill>
              </a:rPr>
              <a:t>Description :</a:t>
            </a:r>
          </a:p>
          <a:p>
            <a:pPr lvl="1"/>
            <a:r>
              <a:rPr lang="fr-FR" sz="1300" dirty="0">
                <a:solidFill>
                  <a:srgbClr val="FFFFFF"/>
                </a:solidFill>
              </a:rPr>
              <a:t>Chair orangée, très sucrée et savoureuse. Fruits à robe verte, mouchetée d'1 kg, dense.</a:t>
            </a:r>
          </a:p>
          <a:p>
            <a:r>
              <a:rPr lang="en-US" sz="1600" u="sng" dirty="0">
                <a:solidFill>
                  <a:srgbClr val="FFFFFF"/>
                </a:solidFill>
              </a:rPr>
              <a:t>Culture : </a:t>
            </a:r>
          </a:p>
          <a:p>
            <a:pPr lvl="1"/>
            <a:r>
              <a:rPr lang="en-US" sz="1300" dirty="0">
                <a:solidFill>
                  <a:srgbClr val="FFFFFF"/>
                </a:solidFill>
              </a:rPr>
              <a:t>Il sucre les 3-4 </a:t>
            </a:r>
            <a:r>
              <a:rPr lang="en-US" sz="1300" dirty="0" err="1">
                <a:solidFill>
                  <a:srgbClr val="FFFFFF"/>
                </a:solidFill>
              </a:rPr>
              <a:t>derniers</a:t>
            </a:r>
            <a:r>
              <a:rPr lang="en-US" sz="1300" dirty="0">
                <a:solidFill>
                  <a:srgbClr val="FFFFFF"/>
                </a:solidFill>
              </a:rPr>
              <a:t> </a:t>
            </a:r>
            <a:r>
              <a:rPr lang="en-US" sz="1300" dirty="0" err="1">
                <a:solidFill>
                  <a:srgbClr val="FFFFFF"/>
                </a:solidFill>
              </a:rPr>
              <a:t>jours</a:t>
            </a:r>
            <a:r>
              <a:rPr lang="en-US" sz="1300" dirty="0">
                <a:solidFill>
                  <a:srgbClr val="FFFFFF"/>
                </a:solidFill>
              </a:rPr>
              <a:t> </a:t>
            </a:r>
            <a:r>
              <a:rPr lang="en-US" sz="1300" dirty="0" err="1">
                <a:solidFill>
                  <a:srgbClr val="FFFFFF"/>
                </a:solidFill>
              </a:rPr>
              <a:t>avant</a:t>
            </a:r>
            <a:r>
              <a:rPr lang="en-US" sz="1300" dirty="0">
                <a:solidFill>
                  <a:srgbClr val="FFFFFF"/>
                </a:solidFill>
              </a:rPr>
              <a:t> la </a:t>
            </a:r>
            <a:r>
              <a:rPr lang="en-US" sz="1300" dirty="0" err="1">
                <a:solidFill>
                  <a:srgbClr val="FFFFFF"/>
                </a:solidFill>
              </a:rPr>
              <a:t>maturité</a:t>
            </a:r>
            <a:r>
              <a:rPr lang="en-US" sz="1300" dirty="0">
                <a:solidFill>
                  <a:srgbClr val="FFFFFF"/>
                </a:solidFill>
              </a:rPr>
              <a:t>. Il faut </a:t>
            </a:r>
            <a:r>
              <a:rPr lang="en-US" sz="1300" dirty="0" err="1">
                <a:solidFill>
                  <a:srgbClr val="FFFFFF"/>
                </a:solidFill>
              </a:rPr>
              <a:t>tailler</a:t>
            </a:r>
            <a:r>
              <a:rPr lang="en-US" sz="1300" dirty="0">
                <a:solidFill>
                  <a:srgbClr val="FFFFFF"/>
                </a:solidFill>
              </a:rPr>
              <a:t> pour </a:t>
            </a:r>
            <a:r>
              <a:rPr lang="en-US" sz="1300" dirty="0" err="1">
                <a:solidFill>
                  <a:srgbClr val="FFFFFF"/>
                </a:solidFill>
              </a:rPr>
              <a:t>regrouper</a:t>
            </a:r>
            <a:r>
              <a:rPr lang="en-US" sz="1300" dirty="0">
                <a:solidFill>
                  <a:srgbClr val="FFFFFF"/>
                </a:solidFill>
              </a:rPr>
              <a:t> les fleurs </a:t>
            </a:r>
            <a:r>
              <a:rPr lang="en-US" sz="1300" dirty="0" err="1">
                <a:solidFill>
                  <a:srgbClr val="FFFFFF"/>
                </a:solidFill>
              </a:rPr>
              <a:t>flemelles</a:t>
            </a:r>
            <a:r>
              <a:rPr lang="en-US" sz="1300" dirty="0">
                <a:solidFill>
                  <a:srgbClr val="FFFFFF"/>
                </a:solidFill>
              </a:rPr>
              <a:t>. Une </a:t>
            </a:r>
            <a:r>
              <a:rPr lang="en-US" sz="1300" dirty="0" err="1">
                <a:solidFill>
                  <a:srgbClr val="FFFFFF"/>
                </a:solidFill>
              </a:rPr>
              <a:t>fois</a:t>
            </a:r>
            <a:r>
              <a:rPr lang="en-US" sz="1300" dirty="0">
                <a:solidFill>
                  <a:srgbClr val="FFFFFF"/>
                </a:solidFill>
              </a:rPr>
              <a:t> que le melon à la taille </a:t>
            </a:r>
            <a:r>
              <a:rPr lang="en-US" sz="1300" dirty="0" err="1">
                <a:solidFill>
                  <a:srgbClr val="FFFFFF"/>
                </a:solidFill>
              </a:rPr>
              <a:t>souhaitée</a:t>
            </a:r>
            <a:r>
              <a:rPr lang="en-US" sz="1300" dirty="0">
                <a:solidFill>
                  <a:srgbClr val="FFFFFF"/>
                </a:solidFill>
              </a:rPr>
              <a:t> on </a:t>
            </a:r>
            <a:r>
              <a:rPr lang="en-US" sz="1300" dirty="0" err="1">
                <a:solidFill>
                  <a:srgbClr val="FFFFFF"/>
                </a:solidFill>
              </a:rPr>
              <a:t>divise</a:t>
            </a:r>
            <a:r>
              <a:rPr lang="en-US" sz="1300" dirty="0">
                <a:solidFill>
                  <a:srgbClr val="FFFFFF"/>
                </a:solidFill>
              </a:rPr>
              <a:t> par 2 </a:t>
            </a:r>
            <a:r>
              <a:rPr lang="en-US" sz="1300" dirty="0" err="1">
                <a:solidFill>
                  <a:srgbClr val="FFFFFF"/>
                </a:solidFill>
              </a:rPr>
              <a:t>l’irrigation</a:t>
            </a:r>
            <a:r>
              <a:rPr lang="en-US" sz="1300" dirty="0">
                <a:solidFill>
                  <a:srgbClr val="FFFFFF"/>
                </a:solidFill>
              </a:rPr>
              <a:t>.</a:t>
            </a:r>
          </a:p>
          <a:p>
            <a:r>
              <a:rPr lang="en-US" sz="1600" u="sng" dirty="0" err="1">
                <a:solidFill>
                  <a:srgbClr val="FFFFFF"/>
                </a:solidFill>
              </a:rPr>
              <a:t>Récolte</a:t>
            </a:r>
            <a:r>
              <a:rPr lang="en-US" sz="1600" u="sng" dirty="0">
                <a:solidFill>
                  <a:srgbClr val="FFFFFF"/>
                </a:solidFill>
              </a:rPr>
              <a:t>, conservation :</a:t>
            </a:r>
          </a:p>
          <a:p>
            <a:pPr lvl="1"/>
            <a:r>
              <a:rPr lang="fr-FR" sz="1300" dirty="0">
                <a:solidFill>
                  <a:srgbClr val="FFFFFF"/>
                </a:solidFill>
              </a:rPr>
              <a:t>Pour savoir si un melon est mature soit on le décèle à l’odeur ou par le craquement du pédoncule</a:t>
            </a:r>
          </a:p>
          <a:p>
            <a:pPr lvl="1"/>
            <a:r>
              <a:rPr lang="fr-FR" sz="1300" dirty="0">
                <a:solidFill>
                  <a:srgbClr val="FFFFFF"/>
                </a:solidFill>
              </a:rPr>
              <a:t>Se conserve quelques jours dans un endroit frais </a:t>
            </a:r>
          </a:p>
          <a:p>
            <a:r>
              <a:rPr lang="en-US" sz="1600" u="sng" dirty="0" err="1">
                <a:solidFill>
                  <a:srgbClr val="FFFFFF"/>
                </a:solidFill>
              </a:rPr>
              <a:t>Recettes</a:t>
            </a:r>
            <a:r>
              <a:rPr lang="en-US" sz="1600" u="sng" dirty="0">
                <a:solidFill>
                  <a:srgbClr val="FFFFFF"/>
                </a:solidFill>
              </a:rPr>
              <a:t> :</a:t>
            </a:r>
          </a:p>
          <a:p>
            <a:pPr lvl="1"/>
            <a:r>
              <a:rPr lang="en-US" sz="1300" dirty="0" err="1">
                <a:solidFill>
                  <a:srgbClr val="FFFFFF"/>
                </a:solidFill>
              </a:rPr>
              <a:t>Salades</a:t>
            </a:r>
            <a:r>
              <a:rPr lang="en-US" sz="1300" dirty="0">
                <a:solidFill>
                  <a:srgbClr val="FFFFFF"/>
                </a:solidFill>
              </a:rPr>
              <a:t>, desserts,..</a:t>
            </a:r>
          </a:p>
        </p:txBody>
      </p:sp>
      <p:pic>
        <p:nvPicPr>
          <p:cNvPr id="29698" name="Picture 2" descr="Melon Petit gris de Rennes">
            <a:extLst>
              <a:ext uri="{FF2B5EF4-FFF2-40B4-BE49-F238E27FC236}">
                <a16:creationId xmlns:a16="http://schemas.microsoft.com/office/drawing/2014/main" id="{847699E0-896F-F595-F39F-E71DC586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809" y="465692"/>
            <a:ext cx="3520381" cy="352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789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8793</TotalTime>
  <Words>7081</Words>
  <Application>Microsoft Office PowerPoint</Application>
  <PresentationFormat>Format A4 (210 x 297 mm)</PresentationFormat>
  <Paragraphs>618</Paragraphs>
  <Slides>64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64</vt:i4>
      </vt:variant>
    </vt:vector>
  </HeadingPairs>
  <TitlesOfParts>
    <vt:vector size="69" baseType="lpstr">
      <vt:lpstr>Arial</vt:lpstr>
      <vt:lpstr>Calibri</vt:lpstr>
      <vt:lpstr>Calibri Light</vt:lpstr>
      <vt:lpstr>Poppins</vt:lpstr>
      <vt:lpstr>Thème Office</vt:lpstr>
      <vt:lpstr>Cerise de terre  (Physalis pubescens)</vt:lpstr>
      <vt:lpstr>Tomatille (Physalis ixocarpa)</vt:lpstr>
      <vt:lpstr>Morelle de Balbis (Solanum sisymbriifolium)</vt:lpstr>
      <vt:lpstr>Gourde ‘Dipper’ (Lagenaria siceraria)</vt:lpstr>
      <vt:lpstr>Basilic ‘Genovese’ (Ocymum  basilicum)</vt:lpstr>
      <vt:lpstr>Basilic ‘Limonette’ (Ocymum  basilicum)</vt:lpstr>
      <vt:lpstr>Melon ‘Charentais’ (Cucumis melo)</vt:lpstr>
      <vt:lpstr>Melon ‘Orlinabel’ (Cucumis melo)</vt:lpstr>
      <vt:lpstr>Melon ‘Petit gris de Rennes’ (Cucumis melo)</vt:lpstr>
      <vt:lpstr>Melon ‘Queen Ann’s Pocket’ (Cucumis melo)</vt:lpstr>
      <vt:lpstr>Concombre de melon ‘Carosello Spuredda Leccesse’ (Cucumis melo)</vt:lpstr>
      <vt:lpstr>Cornichon ‘Calimbo’ (Cucumis sativus)</vt:lpstr>
      <vt:lpstr>Concombre de Sikkim (Cucumis sativus)</vt:lpstr>
      <vt:lpstr>Potimarron ‘Potimarron Français’ (Cucurbita maxima)</vt:lpstr>
      <vt:lpstr>Courgette ‘Yugoslavian Finger Fruit’ (Cucumis pepo)</vt:lpstr>
      <vt:lpstr>Courge spaghetti ‘Pinnacle F1’ (Cucurbita pepo)</vt:lpstr>
      <vt:lpstr>Citrouille ‘Autumn Crown’ (Cucumis moschata)</vt:lpstr>
      <vt:lpstr>Maïs ‘Golden Bantam’ (Zea mays)</vt:lpstr>
      <vt:lpstr>Roquette (Eruca sativa)</vt:lpstr>
      <vt:lpstr>Kiwano (Cucumis metuliferus)</vt:lpstr>
      <vt:lpstr>Cyclanthère (Cyclanthera pedata)</vt:lpstr>
      <vt:lpstr>Shiso (Perilla frutescens)</vt:lpstr>
      <vt:lpstr>Amaranthe rouge (Amaranthus hypochondriacus)</vt:lpstr>
      <vt:lpstr>Pépino (Solanum muricatum)</vt:lpstr>
      <vt:lpstr>Armoise annuelle, Quing Hao  (Artemisia annua)</vt:lpstr>
      <vt:lpstr>Pastèque ‘Sugar Baby’ (Citrullus lanatus)</vt:lpstr>
      <vt:lpstr>Poivron ‘Dulce de Espana’ (Capsicum annuum)</vt:lpstr>
      <vt:lpstr>Poivron ‘Dulce de Espana’ (Capsicum annuum)</vt:lpstr>
      <vt:lpstr>Gombo (Abelmoschus esculentus)</vt:lpstr>
      <vt:lpstr>Aubergine ‘Early Long Purple’ (Solanum melongena)</vt:lpstr>
      <vt:lpstr>Aubergine ‘Black Beauty’ (Solanum melongena)</vt:lpstr>
      <vt:lpstr>Luffa (Luffa aegyptiaca)</vt:lpstr>
      <vt:lpstr>Potiron d’Argentine (Cucurbita maxima)</vt:lpstr>
      <vt:lpstr>Courge de Siam (Cucurbita ficifolia)</vt:lpstr>
      <vt:lpstr>Courgette grimpante (Cucurbita pepo)</vt:lpstr>
      <vt:lpstr>Courgette ‘Raven F1’ (Cucurbita pepo)</vt:lpstr>
      <vt:lpstr>Courgette ‘Naples rayé’ (Cucurbita pepo)</vt:lpstr>
      <vt:lpstr>Pâtisson ‘Marbre doré’ (Cucurbita pepo)</vt:lpstr>
      <vt:lpstr>Pâtisson ‘Custard White’ (Cucurbita pepo)</vt:lpstr>
      <vt:lpstr>Courgette ‘Ronde de nice’ (Cucurbita pepo)</vt:lpstr>
      <vt:lpstr>Courgette ‘Black beauty’ (Cucurbita pepo)</vt:lpstr>
      <vt:lpstr>Citrouille ‘Musquée de Provence’ (Cucurbita moschata)</vt:lpstr>
      <vt:lpstr>Citrouille ‘Baby Pam’ (Cucurbita pepo)</vt:lpstr>
      <vt:lpstr>Tomate ‘Poivron Jaune’ (Solanum lycopersicum)</vt:lpstr>
      <vt:lpstr>Tomate ‘Bronze de Belgique’ (Solanum lycopersicum)</vt:lpstr>
      <vt:lpstr>Tomate ‘Rouge glacier’ (Solanum lycopersicum)</vt:lpstr>
      <vt:lpstr>Tomate ‘Charnue de Huy’ (Solanum lycopersicum)</vt:lpstr>
      <vt:lpstr>Tomate ‘Rouge de Namur’ (Solanum lycopersicum)</vt:lpstr>
      <vt:lpstr>Tomate ‘Triomphe de Liège’ (Solanum lycopersicum)</vt:lpstr>
      <vt:lpstr>Tomate ‘Orange Valencia’ (Solanum lycopersicum)</vt:lpstr>
      <vt:lpstr>Tomate ‘Téton de Vénus’ (Solanum lycopersicum)</vt:lpstr>
      <vt:lpstr>Tomate ‘Prune Noire’ (Solanum lycopersicum)</vt:lpstr>
      <vt:lpstr>Tomate ‘Voyage’ (Solanum lycopersicum)</vt:lpstr>
      <vt:lpstr>Tomate ‘Green Zebra’ (Solanum lycopersicum)</vt:lpstr>
      <vt:lpstr>Tomate ‘Noire de Crimée’ (Solanum lycopersicum)</vt:lpstr>
      <vt:lpstr>Tomate ‘Potager de Vilvorde’ (Solanum lycopersicum)</vt:lpstr>
      <vt:lpstr>Tomate ‘Pamplemouse du Grand - Père’ (Solanum lycopersicum)</vt:lpstr>
      <vt:lpstr>Tomate ‘Gregory Altaï’ (Solanum lycopersicum)</vt:lpstr>
      <vt:lpstr>Tomate ‘Saint Pierre’ (Solanum lycopersicum)</vt:lpstr>
      <vt:lpstr>Tomate cerise ‘Purple Bumble Bee’ (Solanum lycopersicum)</vt:lpstr>
      <vt:lpstr>Tomate cerise ‘Black Cherry’ (Solanum lycopersicum)</vt:lpstr>
      <vt:lpstr>Tomate cerise ‘Poire Jaune’ (Solanum lycopersicum)</vt:lpstr>
      <vt:lpstr>Tomate cerise ‘Poire Rouge’ (Solanum lycopersicum)</vt:lpstr>
      <vt:lpstr>Tomate cerise ‘Orangette’ (Solanum lycopersicum)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Cerise de terre  (Physalis pubescens)</dc:title>
  <dc:creator>Kali Cleymans</dc:creator>
  <cp:lastModifiedBy>Kali Cleymans</cp:lastModifiedBy>
  <cp:revision>1</cp:revision>
  <dcterms:created xsi:type="dcterms:W3CDTF">2022-12-08T12:06:59Z</dcterms:created>
  <dcterms:modified xsi:type="dcterms:W3CDTF">2022-12-14T14:41:41Z</dcterms:modified>
</cp:coreProperties>
</file>